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34" r:id="rId19"/>
    <p:sldId id="274" r:id="rId20"/>
    <p:sldId id="275" r:id="rId21"/>
    <p:sldId id="276" r:id="rId22"/>
    <p:sldId id="277" r:id="rId23"/>
    <p:sldId id="278" r:id="rId24"/>
    <p:sldId id="279" r:id="rId25"/>
    <p:sldId id="280" r:id="rId26"/>
    <p:sldId id="335" r:id="rId27"/>
    <p:sldId id="281" r:id="rId28"/>
    <p:sldId id="282" r:id="rId29"/>
    <p:sldId id="292" r:id="rId30"/>
    <p:sldId id="283" r:id="rId31"/>
    <p:sldId id="284" r:id="rId32"/>
    <p:sldId id="285" r:id="rId33"/>
    <p:sldId id="286" r:id="rId34"/>
    <p:sldId id="287" r:id="rId35"/>
    <p:sldId id="288" r:id="rId36"/>
    <p:sldId id="289" r:id="rId37"/>
    <p:sldId id="290" r:id="rId38"/>
    <p:sldId id="330" r:id="rId39"/>
    <p:sldId id="331" r:id="rId40"/>
    <p:sldId id="33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24" autoAdjust="0"/>
    <p:restoredTop sz="94660"/>
  </p:normalViewPr>
  <p:slideViewPr>
    <p:cSldViewPr snapToGrid="0">
      <p:cViewPr varScale="1">
        <p:scale>
          <a:sx n="74" d="100"/>
          <a:sy n="74" d="100"/>
        </p:scale>
        <p:origin x="53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16T00:31:29.499"/>
    </inkml:context>
    <inkml:brush xml:id="br0">
      <inkml:brushProperty name="width" value="0.05292" units="cm"/>
      <inkml:brushProperty name="height" value="0.05292" units="cm"/>
      <inkml:brushProperty name="color" value="#FF0000"/>
    </inkml:brush>
  </inkml:definitions>
  <inkml:trace contextRef="#ctx0" brushRef="#br0">4868 9366 0,'18'36'296,"229"-36"-280,-141 0 0,-53 0-1,-36 0 1,19 0 0,-1 0-1,-18-18 1,19 18 15,123 0 0,-89 0-15,1 0 0,17 0-1,-53 0 1,53 0-1,53 0 1,-70 0 0,17 0-1,36 0 1,-36 0 0,0 0-1,124 0 1,-71 0-1,35 0 1,-17 0 0,0 0 15,105 0-15,-70 0 15,-35 0 0,-71 0-15,-35 0-16,-18 0 15,1 0 1,-1 0 0,36 0-1,34 0 1,1 0-1,53 0 1,-71 0 0,-35 0-16,0 0 15,-18 0-15,18 0 16,71-18 0,-1 18-16,-52 0 15,-18 0-15,17-17 16,-35 17-1,1 0-15,-1 0 16,0 0-16,-17 0 16,35 0 15,35 0-31,-35 0 16,123 0-1,-17 0 1,53-36-1,-89 36 1,-35 0 0,18 0-1,-70 0 1,16 0 0,54 0-1,-18 0 1,-17 0-1,-18 0 17,229 0-17,-194 0 1,1 0 0,175 0 15,-105 0 0,-71 0-31,-35 0 16,53 0-1,-18 0-15,-17 0 16,17 0-16,-53 0 16,89 0-1,-72 0-15,1 0 16,159 0-1,-141 0-15,-36 0 16,88 0 0,-105 0-1,35 0 1,0 0-16,-18 0 16,89 0-1,-72 0 1,107 0-1,-18 0 1,-52 0 0,-1 0 15,300 0 0,-194 0-15,-71 0-1,54 0 1,-72 0 0,-16 0-1,-19 0 1,18 0 0,-52 0-1,52 0 1,71 0-1,-106 0-15,-36 0 16,54 0 0,-54 0-16,19 0 15,-1 0 1,0 0-16,1 0 16,105 0-1,-88 0 1,-18 0-1,0 0 17,53 0-17,71 0 17,0 0-17,-53 0 1,-1 0 15,37 0-15,-54 0-1,-18 0 1,-17 0 0,0 0-1,0 0 1,0 0-1,-18 0-15,89 0 16,-107 0-16,1 0 31,88 18-15,-71-18 15,0 0 0,-17 0-15,53 0 0,-18 18-1,-1-18 1,-16 0 0,52 17-1,18 19 1,-71-36-1,0 0 1,53 17 0,18-17-1,-17 0 1,69 18 0,1-1-1,-36 19 1,-105-36-1,35 0 1,0 0 0,-35 0-16,52 17 15,107-17 1,-107 0 15,142 36-15,-71-36-1,0 17 1,-88-17 0,88 0-1,-88 0 1,0 0 0,17 0-1,-17 18 1,-17-18-1,17 0 1,-18 0 0,71 0-1,-53 0 1,-18 0 0,-18 0-16,1 0 15,53 0 1,-18 0-16,-36 0 15,160 0 17,-89 0-17,-18 0 1,36 0 0,-53 0-1,0 0 1,-18 0-1,36 0 1,35 0 0,-36 0-1,-34 0 17,34 0-17,-52 0 1,17 0-1,18 0-15,53 0 16,-53 0-16,0 0 16,17 0-1,-35 0 17,71 0-17,-53 0 1,71 0-1,17 0 1,-71 0 15,18 0-15,-35 0 0,-17 0-16,-1 0 31,18 0-16,0 0 1,35 0 0,-17 0-1,-19 0 1,-16 0 0,-1 0-1,-17 0 16,35 0 1,17 0-17,54 0 1,-54 0 0,-17 0-1,-18 0 1,1 0-1,-1 0 1,0 0 0,-17 0-16,-1 0 15,72 0 1,-19 0 0,36 0-1,-53 0 1,18 0-1,-19 0 1,37 0 0,-1 0-1,0 0 1,-35 0 0,17 0-1,-52-18 16,17 18-15,18-17 0,0 17-1,-17 0 1,16 0 0,37 0-1,16 0 1,-69 0-1,17-18 1,-18 18 0,18 0-1,-36-18 1,1 18-16,53 0 16,-54 0-1,1 0-15,70-17 31,0 17-15,-35 0 0,35-18-1,1 18 17,-36 0-17,-1 0 1,54-35 15,18 35-15,-18 0 15,-18-18-15,-53 18-16,18 0 15,0 0 1,-35 0-16,-1 0 15,18-17 1,1-1-16,17 18 16,70 0-1,-70 0 1,0 0 0,-18 0-16,-17 0 15,35 0 1,53 0-1,-36-18 17,18 18-17,-35 0 1,-17 0 0,-1 0-1,-17 0 1,52 0-1,-17 0 1,18 0 0,34 0-1,19 0 1,-71 0 0,-18 0-1,0 0 1,36 0 15,-1 0-15,19 0-1,-1 0 1,-71 0 0,36 0-16,-17 0 31,-1 0-16,71 0 1,-71 0 0,0 0-1,18 0-15,-35 0 16,52 0 0,-34 0-1,-19 0 1,19 0-1,-1 0 17,0 0-32,106 0 15,0 0 17,71 0-17,-194 0 1,35 0 46,52 0-46,-34 0 0,-18 0-1,17 0 1,-17 0-16,-17 0 15,-1 0 1,0 0 0,18 0-1,0 0 1,0 0 0,-18 0-1,1 0-15,-1 0 16,35 0-1,-34 0-15,17 0 16,105 0 15,-87 0-15,-18 0 0,-36 0-1,19 0 1,52 0-1,-18 0 1,230 0 0,-141 0-1,247 0 1,-336 0 0,89-17-1,-124 17 126,36 0-110,-53 0-15,70 0-1</inkml:trace>
  <inkml:trace contextRef="#ctx0" brushRef="#br0" timeOffset="8424.79">2134 10336 0,'36'-17'156,"34"-36"-140,54 53-1,-36 0 1,-18 0-1,54 0 1,-54 0 15,19 0-15,-1 0 0,0 0-1,18 0 1,35 0-1,0 0 1,-53 0 0,-17 0-1,-36 0 17,36 17-17,-18-17 1,35 0-16,53 0 15,-88 0-15,-18 0 16,88 0 0,-123 18-16,18-18 15,17 0 32,1 0-31,-1 0-1,53 0 1,-70 0 0,-1 0-1,1 0 1,0 0 0,17 0-1,71 18 1,53-1-1,-1-17 1,-52 0 0,-88 0-1,17 0 1,0 0 0,-17 0-1,35 0 1,70 0-1,-34 18 1,-37-18 15,-16 0-15,34 35 0,36-35-1,-35 0 1,-1 0-16,-17 0 15,-18 0-15,1 0 16,-1 0 0,-17 0-16,17 0 15,18 0 1,17 0 0,-34 0-16,34 0 15,-17 0-15,0 0 16,71 0-1,-89 0 1,53 0 0,35 0-1,-34 0 1,-36 0 0,123 0 15,-141 0-16,1 0 1,-1 0 15,35 0-15,-52 0 0,17 0-16,36 0 15,-36 0 16,53 0-15,-35 0 0,-35 0-1,0 0 1,-1 0-16,1 0 16,35 0-1,-36 0 1,1 0-16,0 0 15,-1 0-15,19 0 32,-1 0-32,-18 0 15,36 0 1,0 0-16,-17 0 16,-1 0 15,18 0-16,106 0 1,-107 0 15,125 0-15,-124 0 0,17 0-1,-17 0 1,0 0-1,0 0 1,35 0 0,18 0-1,-35 0 1,17 0 0,0 0-1,-70 0 1,-1 0-1,19 0 1,16 0 0,1 0-1,36 0 1,-54 0 0,35 0-1,1 0 1,-36 0-1,1 0 1,-19 0 0,36-17-1,18 17 1,52 0 0,-105 0-16,-1 0 15,19 0 1,-1 0-16,71 0 31,0-18-15,-53 18-16,-18 0 15,53 0 17,-70 0-17,17 0 16,35-18-15,19 18 0,-54 0-1,0 0 1,18 0 0,0 0-1,71 0 1,-89 0-1,53 0 1,0 0 0,-17 0-1,-36 0 1,18 0 0,0 0-1,35-17 1,-35 17 15,-18 0-15,36 0-1,-18 0 1,70 0 0,-105 0-1,70 0-15,18 0 31,-18 0-15,0 0 0,-52 0-1,-19 0-15,142 0 16,-71 0 0,-53 0 15,1 0-16,105 0 1,-71 0 0,-52 0-1,17 0 1,-17 0 15,0 0-31,17 0 16,18 0-1,35 0 1,-53 0 0,53 0-16,-52 0 15,70 0 1,-54 0 0,72 0-1,-106 0 1,70 0-1,35 0 1,36 0 0,-124 0-1,177 0 1,-142 0 0,-17 0-1,-17 0 1,-19 0-1,54 0 17,35 0-17,-89 0 1,19 0 0,-1 0-16,-17 0 15,34 0 1,72 0-1,-36 0 1,-53 0 0,1 0-16,-19 0 15,36 0 1,-18 0 0,18 0-16,89 0 15,-72 0 1,-17 0-16,194 0 15,-177 0 1,-34 0 0,17 0-1,0 0 1,52 0 0,19 0 15,-1 0-16,-70 0 1,106 0 0,-53 0-1,0 0 1,52 0 0,-87 0-1,70 0 1,53 0-1,-35 0 1,70 0 0,-70 0-1,17 0 1,-87 0 15,-54 0-31,88 0 16,-87 0-16,34 0 31,248 0 16,-265 0-47,-36 0 16,107 0-1,-107 0 1,107 0-1,-18 0 1,52 0 0,1 0-1,-106 0 1,18 0 0,-19 0-1,1 0 1,36 0-1,-1 0 1,-18 0 0,-17 0-1,0 0-15,35 0 16,-52 0 0,17 0-16,-1 0 15,1 0-15,89 0 31,-107 0-31,35 0 16,-34 0-16,-1 0 16,53 0-1,-70 0-15,35 0 16,158 0 0,-70 0-1,18 0 1,-88 0-1,17 0 1,35 0 0,-17 0-1,0 0 1,-18 0 0,18 0-1,-18 0 1,-17 0-1,-1 0 1,-34 0 0,-1 0-1,-17 0 17,35 0-17,-1 0 1,1 0-1,88 0 1,-52 0 0,69 0-1,-52 0 1,0 0 0,18 0-1,-36 0-15,-35-18 31,211 18-15,-140 0 0,-107 0-16,19 0 15,17 0 1,-18 0-16,35 0 31,54 0-15,-89 0-1,53 0 17,-52 0-17,34-35 1,1 35 0,-18 0-1,0 0 16,-36 0 1,89 0-17,-53 0 1,123 0 0,-105 0-1,17 0 1,-70 0-1,17 0 1,-17 0 0,17 0 15,71 0 0,-36 0-31,-34 0 16,175 0-1,-175 0 1,69 0 0,-34 0-16,35 0 15,123 0 1,-158 0 0,-54 0-1,19 0-15,-1 0 63,18 0-48,35 0 1</inkml:trace>
  <inkml:trace contextRef="#ctx0" brushRef="#br0" timeOffset="19094.28">17180 16387 0,'88'0'219,"1"0"-203,52 0 15,-71 0-15,-52 0-1,17 0 1,-17 0 0,52 0-1,-34 0-15,-1 0 16,88 0-1,1 17 17,-1 1-17,19-18-15,-90 0 16,125 53 0,-1-36-1,-17-17 1,-88 0-16,-36 0 15,18 0 1,0 18-16,17-18 16,54 0-1,-107 0 1,36 0 0,-18 0-1</inkml:trace>
  <inkml:trace contextRef="#ctx0" brushRef="#br0" timeOffset="21819.95">13370 16334 0,'53'0'141,"71"0"-126,-89 0 1,159 0-1,-106 0 1,71 0 0,-106 0-1,141 0 1,-88 0 0,17 0-1,36 17 1,-124-17-1,0 0 1,-17 0 15,0 0-31,35 18 16,52-18 0,1 18-1,0-1 16,-53-17-15,35 0 0,0 0-1,54 0 1,-19 0 0,1 0-1,-19 0 1,-52 0-1,53 18 1,-35-18 0,17 0-1,35 17 1,-52-17 0,-18 0-1,106 0 1,-36 53-1,-17-35 1,0-18 0,-89 0 15,1 0-15,0 0 46,52 18-46,-17-1-1,-18-17 1,-17 0 0,0 0-1,-1 0 1,19 0-1,-19 0 1,36 0 0,-35 0-1,17 0 1,-17 0 93,-1 0-93,19-17 62,-19-1-31,-17 0-16,18 18-15,-1 0 15,19-17-15,-19 17-1,1-18 1,17 18 0,-17-18-1,0 18 32,-1 0 94</inkml:trace>
  <inkml:trace contextRef="#ctx0" brushRef="#br0" timeOffset="30773.24">13264 16263 0,'0'0'0,"0"-71"16,-17-52-1,17 88 1,0-106 0,0 70-1,0 1 1,0-19 0,0 36-1,0-35 1,0 35-1,0-17 1,0 34 0,0-34-1,0 17 17,-18 35-17,18-17 1,0 17-16,0 1 15,-17-18 1,17-18 0,0 17-1,-36-17 1,19-17 0,17 52-1,0-17 1,0 0-1,0 17 1,0 0 47,0-17-48,0-35 1,0 52 15,0 0-15,0 1 93,0-19-46,0 19-48,0-1 16,35-17-15,-17 17 0,-18-17-16,0 0 15,17-18 1,-17 0 0,18 53-16,17-18 265,53 18-234,18 0-15,0 18 0,-18 17-1,0-35 1,18 0 0,18 18-1,-36-1 1,0-17-1,53 0 1,-70 0 0,52 18-1,-105-18 1,17 18 0,0-18-1,1 35 1,-1-35 15,71 0 0,-18 0-15,-18 0-16,-34 18 16,52-18-1,-53 0-15,18 0 31,53 17-15,-35-17 0,-19 0-1,37 18 1,-1-18 0,0 0-1,-53 0 1,-17 0-16,53 0 15,-1 0 1,-17 0 0,-18 0-1,36 0 1,35 0 15,88 0 0,-159 0-15,18 0 0,0 0-1,-18 0 1,18 0 0,-35 0-1,35 0-15,17 0 16,-35 0-16,18 0 15,35 0 1,-52 0 15,-19 0-15,1 0 0,0 0-1,-1 0 1,19 0-16,-1 0 15,18 0 1,-36 0 15,19 0-15,-1 0 15,-17 0-31,17 0 0,-17 0 16,17 0-1,-18 0 17,1 0-32,17 0 31,1 0-15,-19 0-16,19 0 31,-19 0 828,1-35-843,35 17-1,-36 18 79,19 0-78,-19-18-1,1 18 1,35 0-16,0 0 16,-18 0-1,0-17 1,-17 17 15,0 0-15,-1 0 31,36 0-32,-18 0 1,1 0 0,-1 0-16,0 0 15,1 0 1,-19 0-1,18 0 1,1 0-16,-1 0 16,71 0-1,-88 0 1,123 0 15,-71 0-31,-17 0 16,35 0-16,-52 0 31,211 0-31,-159 0 16,-53 0-1,18 0 17,35 0-17,0 0 1,0 17-1,54-17 1,-54 0 0,18 0-1,-36 0 1,-52 36 0,-1-36-16,1 0 93,0 0 142,-18 52-220,0 19 1,0-18 0,0 53-1,0-71 1,0 0-1,0 18 1,0-35-16,0-1 16,-18 1-1,18 53 1,0-54 15,-18 36-31,18-17 16,-17-1 15,17-18-31,0 36 16,0-17-1,0-19 1,0 1 15,-18 35-15,18-36-1,0 1-15,-17 0 16,17 17 0,0 18-16,0-18 31,0-17-15,-36 35-1,36-18 1,0 0-1,-17 18 1,17-17 15,0 52-15,0-53 0,0 0 15,0-17-31,0 52 31,-18-34-15,0-1-1,18-17 1,0-1 0,0 19-1,0-19 1,0 18 15,0-17 0,0 0-15,0-1 0,0 1-1,0 0 1,0 17-1,0-17 1,0 17 47,-17 18-32,17-36 16,0 1 31,0 0-63,0-1 17,-18 1 280,0-18-156,1 0-109,-1 0-31,1 0 0,-19 0-1,19 0 1,-19 0-1,19 0 17,-1 0-17,0 0 48,1 0-48,-1 0 1,0 0 62,1 0-62,-1 0 15,1 0-15,-1 0-16,0 0 15,1 0 1,-19 0 31,19 0-16,-19 0-15,19 0-1,-107 0 1,36 0 0,18 0-1,-1 0 1,36 0-1,-1 0 1,1 0 0,18 0 15,-1 0 0,0 0 0,1 0-15,-19 0 0,1 0-1,-18 0 1,36 0-16,-19 0 47,19 0-16,-19 0-15,1 0 15,17 0-31,-52 0 16,35 0 15,17 0-31,-53 0 15,36 0 1,0 0 31,0 0-31,17 0-1,0 0 1,1 0-16,-19 0 31,-17 0-15,36 0-1,-1 0 1,1 0-16,-1 0 31,-17 0-15,17 0-1,-17 0 1,-18 0 15,18 0 16,17 0-16,0 0-15,1 0 0,-19 0 15,1 0 0,17 0-15,-17 0-1,17 0 1,1 0 15,-1 0-15,-17 0 15,17 0-15,-17 0-1,-18 0 1,0 0 15,-35 0-15,35 0 0,18 0-1,17 0 1,-17 0-1,17 0 64,1 0-64,-19 0 1,19 0 15,-1 0-15,0 0-1,1 0 1,-1 0 31,0 0-16</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5-12T09:20:54.652"/>
    </inkml:context>
    <inkml:brush xml:id="br0">
      <inkml:brushProperty name="width" value="0.05292" units="cm"/>
      <inkml:brushProperty name="height" value="0.05292" units="cm"/>
      <inkml:brushProperty name="color" value="#FF0000"/>
    </inkml:brush>
  </inkml:definitions>
  <inkml:trace contextRef="#ctx0" brushRef="#br0">10372 3986 0,'-18'0'219,"0"0"-203,1 0 15,-1 0 0,0 0 172,18 36-187,-52-19 0,16 1-1,19 0 1,-1-18 0,0 0 62,18 17-63,0 1 1,-17-18 0,17 17 46,-18 1-15,18 35-16,-18-35-15,18 17 15,-17-35-15,17 18-16,0 17 31,0-17-15,0-1-16,0 18 31,0 1-16,0-19 1,0 19 15,0-19-15,-18-17 15,18 36-15,0-19 15,0 18-15,0 1 15,0-19-15,0 1-1,18 0 1,-18 17-1,17-35 1,-17 35 0,18 0 15,0-17 0,17 17 16,-17-35-31,-18 18-1,17-18-15,-17 18 16,18-18 0,-18 17 15,18-17-16,-1 0 1,1 0 0,-18 18 62,35 0-63,-17-18 17,-1 0-1,1 0 0</inkml:trace>
  <inkml:trace contextRef="#ctx0" brushRef="#br0" timeOffset="4647.96">10354 3986 0,'18'0'141,"-1"0"-95,36 0-14,-35 0-1,-1-17 0,1 17-15,0 0 15,-1 0-31,1-18 31,0 18-15,-1 0 0,1 0 15,0 0-16,70-18 1,-35 18 0,0 0 31,-36 0-16,1 0-31,35 0 31,-18 0-15,-17 0-1,17 0 1,36 0 0,-36 0-1,-18 0-15,19 0 16,-1 18-1,0-18 1,1 0 0,17 0-1,-1 0 17,-34 18-32,0-18 15,17 0 1,-17 0-16,17 0 15,0 0 1,18 0 0,0 0-1,-18 0 1,-17 0-16,0 0 16,-1 0-16,1 0 15,-1 0-15,19 0 16,-1 0-1,0 0 1,18 0 0,-17 0-1,-19 0 1,1 0 0,-1 0-16,19 0 15,17 0 1,-18 0-1,0 0 1,18 0 0,-35 0-16,35-18 31,-36 18-15,54 0-1,-36 0 1,0 0-1,-17 0 1,0-18 0,-1 18-1,36 0 17,-17 0-17,34 0 1,-52 0-16,-1 0 15,1 0 1,0 0-16,-1 0 16,36 0-1,-35 0 1,17 0 0,0 0 15,1 0 0,-19 0-15,1 0-1,0-17 17,17 17-17,-18 0 1,19 0-1,-1 0 1,-17 0-16,17 0 31,-17 0-15,17 0 0,-17 0-16,-1 0 15,1 0 1,-1 0-16,1 0 15,0 0 1,-1 0 0,36 0-1,-35 0 17,17 0-17,-17 17 1,-1-17-1,19 18 1,-19-18 0,19 0-1,17 18 1,-36-18 0,1 0-1,-1 0 1,19 0-1,-1 17 17,18 1 15,-18-18-32,-17 0 1,17 0-1,-17 0 1,-1 18 0,1-18-16,17 17 15,-17-17 1,0 0 0,-1 18-1,19-18 1,-19 0-1,1 18 1,17-18 0,-17 17-1,17-17 17,-17 0-32,-1 18 15,19-1 1,-19-17-1,1 0 32,-18 18 16,35 17-32,0 1 0,-17-36 1,0 17-32,-1 1 15,1 0 1,0-1 15,-18 1 125,17-18-124,-17 18-17,0-1 1,0 1-16,18-1 31,-18 1-15,0 0 15,18-1-15,-18 1-1,0 0 16,0-1 32,0 19-16,0-19-16,0 1 16,0-1-31,0 1 77,0 17-61,0-17 14,0 0-30,0-1 15,-18 1-15,0-18 0,18 18-1,0-1 16,-17 1-15,-1-18 0,18 17 46,-18-17 1,18 18 46</inkml:trace>
  <inkml:trace contextRef="#ctx0" brushRef="#br0" timeOffset="22859.1">7761 10795 0,'18'0'219,"17"0"-188,36 0 0,-36 0-15,18-18 0,-18 1-1,18 17 1,0 0 0,-18 0-1,-17 0-15,17 0 16,0-18-16,18 18 15,-17 0 1,-1 0 0,-18-18-1,1 18 1,35 0 0,-35 0 15,17 0-16,0 0 1,-17 0 0,17 0-1,0 0 1,-35-17 0,36 17-1,-19 0 1,19 0-1,-1 0-15,0 0 16,0 0 0,1 0-1,17 0 1,17 17 31,-17-17-32,0 0 1,-18 18 0,1-18-1,16 0 1,1 0 0,-17 0-1,-19 0-15,1 0 16,17 18-1,1-18 1,16 17 0,-16-17-1,-19 18-15,72 0 16,-19-18 0,-17 35 15,0-35-16,0 18 1,17-1 0,-34-17-1,-1 18 1,0-18-16,-17 0 16,35 0-1,-36 17 1,36 1-1,0-18 1,18 18 0,-18-18-1,35 0 1,18 0 31,-53 0-32,17-18 1,-52 18-16,17 0 16,18-18-1,0 18 1,-18-17-16,18 17 16,18 0-1,-36 0 1,0 0-1,1 0 1,34-18 0,-17 18-1,-18-17 1,1 17 15,-1 0-15,-17-18-1,17 18 1,-18 0 0,19 0-1,-19 0 1,1 0 0,0 0-1,17 0 1,-17 0-16,-1 0 15,54 0 1,-36 0 0,-17 0-1,17 0 17,18 0-1,-18 18-31,-17-18 15,35 0 1,0 0 0,-18 17-1,18 1 1,0-18 0,17 35-1,18-17 1,-35-1-1,-17 1 1,34 0 0,-17-18-1,0 35 1,-18-35 0,1 0-1,-19 0-15,19 0 16,-1 18-16,18-18 15,0 17 1,0-17 0,17 18-1,-17-18 1,0 0 0,35 0-1,-53 0 1,18 0-1,-17 0 1,-1-18 0,-17 18-1,17 0 17,-18-17-17,19-1 1,-19 18-16,1 0 15,17-18 1,-17 18-16,-18-17 16,35 17-1,0-18 1,-17-17 0,0 35-16,17 0 15,18-36 1,-18 19-1,0 17 1,1-18 0,-19 18-1,1-17 1,0 17 0,-18-18-1,17 18 16,1 0-15,0 0 0,17 0 46,-17 0-15,17-18-16,0 1 1</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16T00:38:25.787"/>
    </inkml:context>
    <inkml:brush xml:id="br0">
      <inkml:brushProperty name="width" value="0.05292" units="cm"/>
      <inkml:brushProperty name="height" value="0.05292" units="cm"/>
      <inkml:brushProperty name="color" value="#FF0000"/>
    </inkml:brush>
  </inkml:definitions>
  <inkml:trace contextRef="#ctx0" brushRef="#br0">7267 8696 0,'88'0'218,"-52"0"-202,-1-18-16,71 1 31,105-1-15,-158 18-16,0 0 31,88-18-15,-88 18-1,0 0 17,35 0-17,18 0 1,71 0 0,-1 0-1,36 0 1,-106 0-1,17 0 1,-35 0 0,18 0-1,35 0 1,-17 0 0,-19 0-1,-52 0-15,-17 0 16,87 0 15,106 0-15,-105 0-1,-36 0 1,-17 0 0,17 0-16,0 0 15,124 0 1,-142 0-1,1 0-15,123 0 16,-124 0 0,107 0-1,-124 0 1,141 0 0,-141 0-1,176 0 1,-141 0 15,353 0-15,-370 0 15,-18 0-15,0 0-1,-36 0 1,18 0-1,-17 0 17,17 0-17,18 0 1,35 0 0,-35 0-1,0 0 1,0 0-1,0 0 1,-18 0 0,1 0-1,17 0 1,-36 0-16,1 0 16,17 0-1,-17 0-15,17 0 31,18 0-15,18 0-16,-54 0 16,54 0-1,-54 0 1,1 0-16,35 0 31,0 0-15,-18 0-1,0 0 1,1 0 0,17 0-16,-18 0 15,53 0 1,-70 0-16,-1 0 16,36 0-1,-35 0-15,17 0 16,106 0-1,-53 0 1,177 0 15,-18 0-31,-35 0 16,-159 0 15,282 0-15,-229 0 15,123 0 0,-53 0-15,-52 0 0,52 0-1,1 0 1,-36 0-1,0 0 1,-18 0 0,1 0-1,-18 0 1,70 0 0,-17 0-1,-89 0 1,18 0-16,-17 0 31,194 0-15,-160 0-16,-52 0 31,159 0 0,-141 0-31,123 0 31,-124 0-31,18 0 16,177 0 0,-212 0-1,-18 0 1,247 0 0,-246 0-1,193 0 1,-176 0-1,317 0 1,-193 0 0,-107 0-1,18 0-15,53 0 16,-17 0 0,35 0-1,-1 0 1,72 0-1,-1 0 1,53 0 0,-176 0 15,70 0-15,-52 0-1,-36 0 1,18 0-1,0 0 1,0 0 0,17 0-1,71 0 1,18 0 0,-1 0-1,-52 0 1,0 0-1,-71 0 1,0 0-16,18 0 16,106 0-1,-124 0 1,0 0-16,36 0 16,-1 0-16,177 0 15,-176 0 1,52 0-16,0 0 31,-105 0-31,17 0 16,71 0-1,70 0 1,-17 0 0,-124 0-16,-35 0 15,247 0 1,-194 0-1,229 0 1,-300 0 15,71 0-15,-71 0 0,-17 0-16,17 0 15,0 0-15,1 0 16,52 0-1,-18 0 1,19 0 0,-37 0 15,266 0-15,-230 0 30,106 0-30,-35 0 0,88 0-1,-88 0 1,-1 0 0,-52 0-1,-18 0 1,18 0-1,53 0 1,-36 0 0,89 0-1,0 0 1,-36 0 0,36 0-1,17 0 1,-35-17-1,-53 17 1,18-18 15,194 0-15,-230 18 0,-52 0 15,-36 0-31,-17 0 15,-18-35-15,35 35 32,0 0-1,1 0-15,-19 0-1,36-17 1,53 17-1,35-18 1,-88 0 0,-18 18-1,-17 0 1,0 0 0,-1 0-1,1 0-15,35-17 16,-36 17-1,19 0-15,-1 0 32</inkml:trace>
  <inkml:trace contextRef="#ctx0" brushRef="#br0" timeOffset="3883.84">2716 9790 0,'0'17'188,"177"-17"-157,-54 0-15,36 0-1,-88 0 1,17 18 0,-18-18-1,-17 17-15,18 1 16,123-18 0,-124 35-16,-17-35 15,71 18-15,-18 0 16,-1-18 15,-34 0-31,-18 0 16,-35 0-1,52 0 1,54 0 0,-1 0-1,-52 0 1,-1 0-16,36 0 15,-18 0-15,-35 0 32,53 0-17,-36 0-15,19 0 16,87 17 0,-70-17 15,0 0-16,-36 0 1,124 0 0,-35 0-1,70 0 1,-35 0 0,-53 0-1,-35 0 1,0 0-1,-35 0 1,-1 0 0,36 0-1,18 0 1,17 0 0,17 0-1,-34 0 1,17 18-1,-35-18 1,0 18 15,17-18-15,-17 0 0,35 0-1,18 0 1,0 0-1,105 0 1,-193 0-16,35 0 16,-1 0-1,-69 0-15,17 0 16,52 0 0,-52 0-1,0 0-15,53 0 16,-53 0-16,18 0 15,87 0 1,-52 0-16,0 0 16,70 0 15,-35 0-31,248 0 16,-37 0 15,-193 0-16,53 0 1,-36 0 0,-52 0-1,-36 0 1,71 0 0,70 0-1,-53 0 1,-70 0-1,53 0 1,-36 0 0,71 0 15,283 0-15,-336 0 15,159 0-16,-195 0 17,-16 0-32,16 0 15,89 0 1,36 0 0,-19 0-1,1 0 1,0 0 15,88 0 0,-265 0-31,88 0 16,18 0 0,-70 0 15,370 0 0,-229 0-15,-142 0-1,1 0-15,-36 0 16,18 0 0,-35 0-1,35 0 16,-1 0-31,90 0 32,-54 0-17,-35 0-15,0 0 16,17 0 0,-52 0-1</inkml:trace>
  <inkml:trace contextRef="#ctx0" brushRef="#br0" timeOffset="10829.75">9948 11095 0,'0'0'156,"124"0"-141,105 0 1,36 0 0,-177 0-1,88 0 17,-52 35-32,-1-17 15,142-1 1,-177-17-1,35 18 1,-52-18-16,0 0 16,193 18-1,-158-18 1,211 0 0,-175 0-1,-37 0 1,-16 0-1,-19 0 1,18 0 0,53 0-1,-52 0 1,17 17 0,-1-17-1,-34 0 1,123 0-1,0 0 1,88 0 15,-105 0 1,-1 0-17,-17 18 1,-36-18-1,-35 0 1,18 0 0,-18 0-1,18 0 1,53 0 0,-36 0-16,-34 0 15,87 0 1,71 0-1,-176 0-15,17 0 16,88 0 0,-105 0-16,-18 0 15,17 0 1,-17 0-16,106 0 16,-124 0-16,36 0 15,70 0 1,-71 0-1,-17 0-15,35 0 16,-17 0 0,105 0-1,-87 0-15,-1 0 16,18 0 0,-53 0-16,-1 0 15,107 0 1,-106 0-16,18 0 15,176 0 1,-71 0 0,89 0-1,-177 0 1,141-18 0,-123 1-1,0 17 1,52 0-1,-52 0 1,106 0 0,-36 0-1,-17 0 1,70 0 15,-123 0-15,0 0-1,-18-18 1,18 18 0,35-35-1,0 35 1,-17-18 0,-36 18-1,18 0-15,-36 0 16,36-18-1,-35 18-15,-18 0 16,0 0 0,0 0-16,123 0 15,-106 0-15,-17 0 16,-35 0 0,17 0-16,1 0 15,-19 0 1,54 0 15,-36 0-15,18 0-1,0 0 1,-35 0-16,-1 0 16,142 0 343,106 0-343,-89 0-16,212 0 31,-35 0-16,-247 0-15,52 0 16,160 0 0,-248 0-16,19 0 15,193 18 17,-35-18-17,-106 0 1,18 0-1,176 35 1,-212-17 0,36-18-1,-88 0 1,34 0 0,-34 0-1,-36 0 1,0 0-1,36 0 1,123 0 0,-53 18-1,36-18 1,105 35 0,-194-35-1,-35 0-15,211 18 16,-140-18-1,-54 0 1,-34 0-16,17 0 16,17 0-16,-34 0 15,105 0 1,-71 17-16,18-17 16,177 0-1,-124 0-15,18 0 16,282 0-1,-318 0-15,-17 0 16,317 0 0,-299 0-1,52 0 1,-52 0 0,-18 0-16,123 0 15,-53 0 1,-105 0-1,-1 0-15,19 0 16,193 0 0,-141 0-1,18 0 1,-36 0 15,1 0-15,-36 0-1,-35 0 1,0-17 0,17-1-1,-35 0 1,-17 18 0</inkml:trace>
  <inkml:trace contextRef="#ctx0" brushRef="#br0" timeOffset="13822.18">2364 12312 0,'35'0'110,"53"-18"-95,71 18 1,52 0-1,19 0 1,17 0 0,-53 0-1,53 0 1,53 0 0,-18 0-1,18 0 1,0 0-1,-124 0 1,0 0 0,-52 0-1,-1 0 1,18 0-16,-17 0 16,176 0-1,-36 0 1,1 0-1,-159 0-15,0 0 16,176 0 0,-106 0-16,-35 0 15,124 0 1,-212 0-16,17 0 16,89 0-1,-124 0 1,18 0-1,0 0 1,71 0 0,-54 0-1,107 0 1,-1 0 0,36 0 15,-1 0-16,36 0 1,-17 0 0,16 0-1,-69 0 1,-36 0 0,18 0-1,-1 0 1,89 0 15,318 0-15,-424 0-1,-70 0 1,70 0 0,-36 0-1,19 0 1,-89 0-16,89 0 15,-1 0 1,-35 0 0,89 0-16,176 0 31,-248 0-15,19 0-1,-54 0-15,-17 0 16,106 0-1,-71 0 1,177 0 0,-195 0-1,301-53 1,-107 53 0,-52 0-1,-53 0 1,0 0-1,-18 0 1,53 0 0,-18-17-1,124 17 1,-35 0 0,-54 0 15,-70 0-16,-88 0 1,-35 0 0</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19T04:22:27.326"/>
    </inkml:context>
    <inkml:brush xml:id="br0">
      <inkml:brushProperty name="width" value="0.05292" units="cm"/>
      <inkml:brushProperty name="height" value="0.05292" units="cm"/>
      <inkml:brushProperty name="color" value="#FF0000"/>
    </inkml:brush>
  </inkml:definitions>
  <inkml:trace contextRef="#ctx0" brushRef="#br0">19403 7673 0,'0'-18'203,"0"36"-188,0 0 1,0 17 0,0 0-16,0-17 15,0 17 1,0-17 15,0 17-15,0-17-1,0 17 17,0 0-17,0 0 1,0 1-16,0-1 31,0-17-15,0 17-1,0-17 17,0-1-1,0 1 31,0-1-46,0 1-16,35 88 16,0-106 15,-35 18-16,0 17 1,18 0 15,-18-17-15,0-1 15,0 19 32,18-1-48,-18-17 17,0 17-17,17 0 16,-17-17 1</inkml:trace>
  <inkml:trace contextRef="#ctx0" brushRef="#br0" timeOffset="4842.35">19350 7761 0,'0'-18'281,"0"-17"-249,35 35-17,18 0 1,0-17 0,-18 17 15,1 0-31,210-53 31,-175 53-15,0 0-1,17-18 1,-53 18-16,-17 0 16,17-18-1,-17 18-15,-1-35 16,1 35-1,0 0-15,-1 0 16,18 0 0,-17 0 31,53 0-32,-54 0-15,1 0 16,52 0-1,54 0 1,-1 0 0,1 0-1,-71 0 1,88 0 0,-53 0-16,-35 0 15,53 0 1,17 0-16,-17 0 15,18 0 1,-36 0-16,-35 0 16,17 0-1,-17 0 1,35 0 0,18 0-1,106 0 1,-36 0-1,1 0 1,-124 0 0,0 0-16,35 0 15,-18 0 17,1 0-17,35 0 1,-36 0-1,1 0 1,-18 0-16,17 0 16,18 0-16,-35 0 15,36 0 1,-19-18-16,-17 18 16,53-17-16,-71 17 15,142 0 1,-107 0-16,1 0 15,34 0 1,-52 0-16,0 0 16,0 0-1,18 0 1,-36 0-16,89-18 31,-54 18-15,-17 0-1,-18 0 1,1 0 0,69 0-1,36 0 1,-52 0-16,34 0 16,-70 0-1,0 0 1,-35 0-1,-1 0 1,1 0-16,0 0 16,176 0-1,-71 0 1,53 0-16,89 0 31,-89 0-31,1 0 16,-36 0-1,-123 0 1,-1 0 0,-52 35 343,35-17-343,-35 0-1,17-1 48,18 19-16,0-1-32,-18-17 17,18-1-1,0 18-16,0 1 32,0-19-31,0 19 0,0-19-1,18-17-15,-18 53 16,0-18-1,0 1-15,0-19 16,0 19 0,18-1-1,-18 0 17,17 36-17,1-18 1,0 0-16,-18-36 15,0 1-15,0 17 16,35 36 15,-18-54-15,1 19 0,17 34-1,-35-35 1,18 36-1,-18-53 1,18 17-16,-18-17 31,17 52-15,-17-52 0,0-1-1,0 1 32,0 0-31,0-1-1,0 1-15,0 0 16,0-1 0,0 1-1,0 0 32,0-1-31</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5-12T09:21:54.218"/>
    </inkml:context>
    <inkml:brush xml:id="br0">
      <inkml:brushProperty name="width" value="0.05292" units="cm"/>
      <inkml:brushProperty name="height" value="0.05292" units="cm"/>
      <inkml:brushProperty name="color" value="#FF0000"/>
    </inkml:brush>
  </inkml:definitions>
  <inkml:trace contextRef="#ctx0" brushRef="#br0">10530 13476 0,'36'0'203,"-19"0"-187,54 0-1,17 0 1,18-18 0,-18 18-1,-35 0 1,35 0 31,-35 0-32,0 0 1,-18 0 0,18 0-1,18 0 1,-18 0-1,-18 0 1,0 0 0,1 0-16,-19 0 15,18 0-15,-17 0 16,53 0 0,-36 0-1,18 0 1,35 0 15,-35 18-15,0-18-1,17 0 1,-17 18 0,0-18-1,18 0 1,-36 0-16,0 0 15,18 0 1,-35 0-16,17 0 16,0 0-16,18 0 15,0 0 1,0 0 0,0 0-1,18 0 16,-54 0-31,19 0 16,52 0 0,-35 0-1,0 0 1,-36 0-16,1 0 16,35 0-1,17 0 1,-52 0-16,17 0 15,-17 0-15,53 0 16,-19 17 0,1-17-1,0 0 1,0 0 0,18 18-1,-54-18 1,19 0-16,52 0 31,-35 0-15,17 0-1,19 0 1,-37 0 0,-34 0-16,17 0 15,18 0 1,-17 0-16,16 0 15,1 0 1,0 0 0,-17 0-1,-1 18 1,0-18 0,-17 0-16,17 0 15,-17 0-15,52 0 16,-70 17-1,53-17-15,-35 0 16,35 0 0,0 0-1,0 0 1,-18 0 0,18 18-1,-18-18-15,0 0 16,36 0-1,-1 0 1,-17 0 0,0 0-1,0 0 1,0 0 0,-18 0-1,1 0-15,-19 0 16,19 0-16,52 0 31,-35 0-15,0 0-1,17-18 1,-17 1 0,-35 17-16,17 0 15,53-18 1,-35 18-1,0-18 1,18 18 0,-19-17-1,-16 17-15,-19 0 16,36 0 0,18 0-1,17-18 1,-35 18 15,0-18-15,0 18-1,17-17 1,-17 17 0,-17 0-16,-1 0 15,53 0 1,-35 0-1,0 0 1,17-18 0,-17 1-1,0 17 1,-17 0 0,52 0-1,-35 0 16,17 0-15,1 0 0,-54 0-16,19-18 15,17 18 1,-18 0-16,0 0 16,18 0-1,0 0 1,0 0-1,-35 0 1,17 0 0,0 0-1,0 0 1,-17 0-16,0 0 16,17 0-1,0 0 16,0 0-15,-17 0 0,0 0-1,-1 0 32,1 0 16,17 0-32,-17 0-15,17 0-1,0 18 32,1-18-31,-1 0-1,0 0 1,-35 17 15,18-17 94</inkml:trace>
  <inkml:trace contextRef="#ctx0" brushRef="#br0" timeOffset="10916.96">18239 13476 0,'17'0'156,"54"0"-124,-54 0-32,89 18 31,141 17 0,-35-35-15,0 0-1,-124 18-15,-35-18 16,0 0-16,-36 0 16,36 0-16,18 0 15,-1 17 1,-17-17 0,0 0-1,0 0 1,0 0-1,-18 0-15,18 0 16,-18 0 0,-17 0-1,17 0 17,-17 0-32,17 0 15,36 0 1,-18 0-1,-18 0 1,0 0 0,18 0-1,-35 0-15,17 0 16,53-17 0,-35 17-1,0 0 1,0 0-1,0 0 1,-18 0 0,0 0-16,18 0 15,-35 0 1,17 0-16,1 0 31,17 0-15,-1 0-1,37 0 1,-36 0 0,-36 0-16,18 0 15,1 0-15,-19 0 16,19 0-16,17 0 16,-1 17-1,19-17 1,-18 18-1,0 0 1,0-18 0,0 17-1,0-17 1,0 0 15,-18 0-15,18 18-1,-18-18 1,18 0 0,-18 0-1,18 0 1,-35 0-16,35 17 16,-18 1-1,18-18 1,-18 18-1,18-18 1,-18 0 0,-17 17-16,17 1 0,36 0 15,-18-1 17,0-17-17,0 0 1,-1 0-1,-16 0-15,-1 0 16,53 18 0,-35-18-16,-35 0 15,70 18 1,-35-18 0,17 17-1,-17-17 1,0 0-1,-17 0-15,34 0 32,-52 0-17,35 0-15,-18 0 32,18-17-17,0 17 1,-18 0-16,0-18 15,1 18 1,-19-18 0,19 18-16,16-17 15,1 17 1,18 0 0,-18-18-1,0 0 1,-18 18-16,-17-17 15,17-1-15,0 18 16,-17 0-16,17-18 16,0 18-16,36 0 15,-18-17 17,0 17-17,17 0 1,-17 0-1,0 0 1,35 0 0,-35 0-1,0 0 1,18 0 0,-36 0-1,-17-18 1,-1 18-16,1 0 15,0 0-15,105 0 32,-70-17-1,0 17-15,0 0-1,-18-18-15,0 18 16,18 0-1,-35 0 1,17 0-16,18 0 16,0-18-1,0 18 1,18 0 0,-19-17-1,-16 17-15,-19 0 16,19 0-16,-19 0 15,19-18-15,-1 18 16,-18 0-16,36 0 16,18-18-1,-18 18 17,0 0-17,0 0 1,-18 0-16,0 0 15,-17 0-15,35 0 16,17 0 0,-17 0-1,0 0 1,0 0 0,0 0-1,18 0 1,-36 0-1,18 0 1,-18 0 0,0 0 15,-17 0-15,0 0-16,-1 0 15,19 0 1,-19 0-16,1 0 15,52 18 1,-34-18 0,-1 0-1,0 0 1,36 0 0,-18 0-1,-36 0-15,19 0 16,-1 0-16,0 0 15,18 0 1,0 0 0,0 0-1,17 18 17,-52-18-32,17 0 15,1 17-15,-19-17 16,36 0-1,-18 0-15,18 0 16,0 0 0,0 0-1,0 0 1,-35 0-16,-1 0 16,36 0-1,-17 0-15,17 0 16,-1 0-1,1 0 1,0 0 0,0 0 15,-18 0-15,18 0-1,-17 0-15,-1-17 16,-17 17-16,52 0 15,-17 0 1,0 0 0,0 0-1,35 0 1,-35-18 0,-35 18-16,35-18 15,-18 18-15,18-17 16,-18-1-1,0 0 1,-17 18-16,17 0 0,18-17 16,0 17 15,18 0-15,-54 0-16,19 0 15,-19 0-15,18 0 16,54 0-1,-36 0 1,-1 0 0,1 0-1,18 0 1,-53 0-16,17 17 16,53 1-1,0 0 1,-17-18-1,-18 0 1,0 0 15,-18 0-31,-17 0 16,34 17 0,-16-17-16,-1 0 15,-17 0-15,17 0 0,-17 0 16,52 18-1,-17-18 1,-18 0-16,-17 0 16,35 0-1,-18 0-15,0 0 16,36 0 0,-18 0-16,0 0 15,17 0 1,19 0-1,16 0 1,-69 0 0,-1 0-1,36 0 1,-36 0-16,18 0 16,0 0-1,17 0 1,36 0-1,-35 0 1,-1 0 0,-52 0-16,17 0 15,18 18 1,-18-18-16,-17 0 16,52 0-1,-52 0 1,0 0-1,17 0 95</inkml:trace>
  <inkml:trace contextRef="#ctx0" brushRef="#br0" timeOffset="15830.79">2681 14658 0,'35'0'78,"36"-35"-47,52 17 1,-52 0-17,0 18 1,17-35-1,-35 17 1,70-17 31,-70 18-31,35 17-1,-35 0 1,0 0-1,35 0 1,-17 0 0,-18 17-1,17 1 1,-52-18-16,17 0 16,36 17-1,-36-17 1,0 18-1,18-18 1,-35 18 0,17-18 15,18 17-15,18 1-1,-18-18 1,-1 18-1,1-18 1,36 17 0,-19-17-1,-17 0 1,-18 18 0,18-18-1,18 18 1,-18-1-1,-18-17-15,0 0 16,18 0 0,-18 18 15,36-18-15,-18 0-1,-18 17 1,71 1-1,-88 0 1,35-1 0,-1-17-1,1 18 1,0-18 0,-17 0-16,-1 0 15,18 18 1,-36-18-16,36 0 15,0 0 1,-17 17 0,16-17 15,19 18-15,-18-18-1,35 18 1,-35-18-1,-18 0 1,18 0 0,18 0-1,-18 0 1,-18 0 0,-17 0-1,17 0-15,-17 0 16,-1 0-16,18 0 15,1-18 1,-19 18 0,36-18 15,-17 18-15,-1 0-1,0-17 1,18-1-1,0 0 1,-18 18 0,18 0-1,-18-17 1,18 17 0,0-18-1,-17 18 1,-1 0-1,0-18 1,53 18 15,-17-17-15,-18 17 0,0 0-1,0 0 1,0 0-1,-18 0 1,-18 0-16,36 0 16,0 0-1,0 0 1,0 0 0,18 0-1,-18 0 1,-36 17-16,18-17 15,1 0-15,-19 0 16,72 0 15,-36 0-15,17 0 0,1 0-1,-18 0 1,-1 0-1,-16 0-15,-19 0 16,19 0-16,-1 0 16,18 0-1,17-17 1,-17 17 0,-35 0-1,35-18 1,-18 18-16,-17 0 15,17 0 1,53 0 15,-35 0-15,0-17 0,18 17-1,-36 0 1,-17 0-1,17 0-15,-18 0 16,36-18 0,0 18-1,-17 0 1,17 0 0,-1 0-1,-16 0-15,-19 0 16,19 0-16,17 0 15,-18 0 1,18 0 15,0 0-15,0 0 0,-1-18-1,19 1 1,-53 17-16,35 0 15,35 0 1,-35 0 0,0 0-1,0 0 1,35-18 0,-35 18-1,-18 0 1,18 0-16,0 0 15,35 0 32,-17 0-31,-54 0 0,1 0-16,17 0 31,0 0-16,-17 0 1,17 0-16,-17 0 16,17 0-1,-17 0-15,-1 0 16,19 0-16,17 0 16,0 0-1,-1 0 1,1 0-1,18 0 1,-36 0 15,-17 0-31,35 0 16,-18-18 0,18 18-1,0 0 1,17 0-1,-17 0 1,-35 0-16,17 0 16,1 0-16,-19 0 15,18 0-15,18 0 16,0 0 0,0 0-1,18 0 1,17 0-1,71 0 32,-106 0-31,35 0 0,-35 0-1,0 0 1,0 0-1,17 0 1,-17 0 0,-35 0-16,52 0 15,-17 0 1,0 0 0,0 0-1,-18 0 1,1 0-1,-19 0 17,18 0-32,-17 0 31,0 0 0</inkml:trace>
  <inkml:trace contextRef="#ctx0" brushRef="#br0" timeOffset="23136.52">2558 17022 0,'17'0'156,"283"17"-125,-194 1-15,0-18-16,141 53 15,-18-36 1,-17 19 0,-54-19-1,-16-17 1,16 18-1,-52-18 1,35 0 0,-70 0-1,-1 0 1,19 0 0,87 0-1,36 0 1,-1 0 15,-140 0-31,17 0 16,0 0-1,36-18 1,-1 18 0,-17-17-1,53-19 1,0 19-1,-1-19 1,-70 36 0,-35 0-1,18-17 1,35 17 0,-18-18-1,0 1 16,-35 17-15,-18 0-16,89 0 16,-18 0-1,35 0 1,35 0 0,1 0-1,52-18 1,106 0-1,-229 18 1,17 0 0,-17 0-1,-35 18 1,87 0 0,-16-18-1,-19 0 16,-35 17-15,89-17 0,-54 0-1,-35 0 1,53 18 0,-35-1-1,-35-17-15,-1 0 16,124 18-1,0 0 1,-35-1 0,0 1-1,53-18 1,-89 0 0,-52 0-1,-1 0 1,-17 0-16,0 0 15,159 0 1,-89 0 0,-17 0-1,0 0 1,-18 0 0,-35 0-16,0 0 15,158-18 1,-34 1-1,17-1 1,-35 18 0,52 0-1,36-53 1,-17 53 0,16-17-1,125-1 16,-142 18-15,18 0 0,-18 0-1,36 0 1,-106 0-16,-18 0 16,-18 0-16,124 0 15,-70 0 1,-71-18-1,17 1 1,0-19 0,19 36-1,-19 0 1,18 0 0,-70 0 15,-18 0-16,17 0 1,1 18 0,-1-18-1,19 0 1,-37 0-16,-16 0 16,-19 0-16,36 0 15,-17 0-15,16 0 16,1 0-1,0 0 1,0 0 0,0 0-1,-35 0 1</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0T07:11:04.087"/>
    </inkml:context>
    <inkml:brush xml:id="br0">
      <inkml:brushProperty name="width" value="0.05292" units="cm"/>
      <inkml:brushProperty name="height" value="0.05292" units="cm"/>
      <inkml:brushProperty name="color" value="#FF0000"/>
    </inkml:brush>
  </inkml:definitions>
  <inkml:trace contextRef="#ctx0" brushRef="#br0">9931 4710 0,'70'0'235,"36"0"-204,-35 0 0,-36 0 0,0 0-31,18 0 32,106 0-1,-106 0-16,-18 0-15,36 0 16,-18 0 0,-18 0-1,88 0 1,-105 0-16,35 0 0,0 0 31,70 0-15,-70 0-16,0 0 15,18 0-15,87-36 16,-122 36 0,-1 0-16,88-17 15,-105 17 1,-18-18-16,35 18 16,1 0-1,-1 0 1,18 0-1,-18 0 1,53 0 15,-70 0-31,0 0 16,34 0-16,1 0 16,71-35-1,-89 35-15,-17 0 0,140 0 31,-34 0-15,-71 0-16,17 0 16,-34 0-16,17 0 15,17 0-15,1 0 16,158 0 0,-105 0-1,87 0 1,-123 0-1,142 0 1,-89 0 0,-88 0 15,70-18 0,1 0 0,-71 18-15,35 0 0,-71 0-1,72 0 1,16 0 0,1 0-1,-53 0-15,-18 0 16,89 0-1,-1 0 1,36 0 0,-35 0-1,-36 0-15,0 0 32,-53 0-32,89 0 15,-54 0 1,-17 0-16,0 0 15,176 0 17,-140 0-32,158 0 15,-142 0 17,-69 0-32,34 0 15,18 0 1,18 0-1,-35 0 1,-18 0 0,0 0-16,17 0 15,18 0-15,-52 0 0,193 0 32,-123 0-17,-71 0 1,18 0-16,0 0 15,123 0 17,1 18-17,-1 0 1,1-1 0,69 1-1,-104-18 1,52 0 15,-36 0-15,107 0-1,-195 0-15,89 0 16,-71 0-16,1 0 16,52 0-1,0 0 1,-106 0-16,36 0 15,-18 0-15,0 0 16,35 0 0,0 0-16,-53 0 15,71 0 1,-71 0-16,36 0 16,-1 0-16,-17 0 15,36 0 1,16 0-16,54 0 15,-71 0-15,36 0 16,35 0 15,-107 0-31,37 0 0,-19 0 16,230 0 15,-212 0-31,0 0 0,1 0 16,-36 0-1,105 0 1,-105 0-16,18 0 0,-1 0 16,195 0-1,-159 0 1,141 0 0,-177 0-16,36 0 0,-35 0 15,-54 0-15,71 0 16,1 0-1,34 0 17,36 0-17,0-35 1,176-18 15,88 18-15,-229 35 31,-106 0-16,-35-18 0,0 0-15,-35 18-1,17 0 17,18 0-17</inkml:trace>
  <inkml:trace contextRef="#ctx0" brushRef="#br0" timeOffset="6237.91">7479 6032 0,'35'0'172,"142"0"-141,-142-17-16,53 17 1,194-18 15,-88 1-15,-141 17-16,106 0 16,-36-18-16,1 18 15,52 0-15,-88 0 16,89 0-1,-124 0-15,0 0 16,70 0 0,-70 0-16,18 0 15,17 0 1,88 0 0,-105-35-1,193 17 16,-193 18-15,335 0 15,-318 0-31,-18 0 16,54 0 0,17 0 15,0-18-16,18 18 1,35-17 0,-35 17-1,-18 0-15,-88 0 16,-18 0-16,18 0 16,53 0-1,70 0 16,-17 0-31,-89 0 16,54 0-16,-18 0 16,-18 0-16,18 0 15,-18 0-15,124 0 16,-54 0 0,-70 0-16,54 0 31,-54 0-16,-71 0-15,1 0 16,17 0-16,-17 0 16,53 0-1,-54 0-15,36 0 16,0 0-16,0 0 16,-35 0-1,52 0 16,106 0-15,-123 0 0,18 0-16,-18 0 15,-18 0-15,89 0 32,52 0-17,-88 0-15,53 0 16,18 0-1,-88 0-15,-1 35 16,54-17 0,-36-18-1,53 0 1,-18 0 0,54 0-16,-36 0 15,159 0 16,-177 0-15,-35 0 0,-17 0-16,-18 0 15,17 0-15,-34 0 16,17 0 0,17 0-1,-17 0-15,-18 0 16,54 0-1,-54 0-15,0 0 16,18 0-16,0 0 16,18 0-1,-19 0 17,19-18-17,-53 18 1,35-18-1,88 18 1,-106 0-16,-17 0 31,17 0-15,-17 0 0,17-17-1,0 17 1,0 0-1,1 0 1,-1 0 0,-17 0 15,34 0-15,-16 0 30,17 0-30,-36 0 15</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19T04:35:45.487"/>
    </inkml:context>
    <inkml:brush xml:id="br0">
      <inkml:brushProperty name="width" value="0.05292" units="cm"/>
      <inkml:brushProperty name="height" value="0.05292" units="cm"/>
      <inkml:brushProperty name="color" value="#FF0000"/>
    </inkml:brush>
  </inkml:definitions>
  <inkml:trace contextRef="#ctx0" brushRef="#br0">8326 4269 0,'17'0'188,"107"0"-172,-107 0-16,36 0 15,71 17 1,-54-17-16,-52 0 15,35 0 1,-18 0 0,18 18-1,-53 17 1,88-17 0,-35-18-1,0 0 16,-18 0-31,18 0 16,35 0 0,-17 0-1,88 0 1,-106 0 0,211 0-1,-17 0 1,-35 0-1,-124 0 1,53 0 0,-88 0-1,0 0 1,-18 0 0,18 0-1,35 0 1,106 0 15,36 0-15,-54 0-1,-70 17 1,0 1 0,17-18-1,1 0 1,-18 18-1,-1-18 1,36 0-16,-70 0 16,123 0-1,-88 0-15,-18 0 16,-53 0-16,36 0 16,-18 0-16,-36 0 15,54 0 16,-36 0-15,-17 0 0,17 0-16,18 0 15,-35 0 1,35-18-16,35 18 31,-35 0-15,-18 0-1,18 0 1,-18 0 0,1 0-1,34-35 1,18 17 0,0 1-1,18 17 16,-53 0-31,18-18 16,176 0 0,-159 18-1,53 0-15,-70-17 16,52 17 0,-17 0-16,-36 0 15,1-18-15,0 0 16,-19 18-16,-16-35 15,105 35 1,-71 0-16,-34 0 16,70 0-1,-89 0-15,18-18 16,54 18 0,-72 0-16,36 0 15,0 0 16,35 0-15,-17 0 0,-36 0-1,-17 0 1,-1 0-16,1 0 16,17 0-1,54 0 1,-19 0-1,-17 0 1,0 0 0,17 0-16,-52 0 15,53 0-15,-18 0 16,123 0 0,-88 0-1,0 0 16,-17 0-31,-36 0 16,0 0 0,1 0-1,-1 0-15,-17 0 16,52 0 0,-34 0-1,52 0 1,-53 0-1,-17 0 1,-1 0-16,19 0 16,-19 0-1,36 0 1,-18 18 0,1-18-1,-1 18 16,-17-18-31,17 0 16,35 0 0,-52 0-16,17 0 15,1 0 1,-19 0 0,36 17-1,-18-17 1,-17 0-1,35 0 1,0 0 0,-18 0-16,18 0 15,0 0 1,-35 0-16,-1 0 16,36 0-1,-35 0 16,-1 0-15,1 0-16,17 0 16,-17 0-1,0 0 1,35 0 0,-36 0-1,36 0 1,-35 0-1,52 18 1,-52-18-16,0 0 16,17 0-1,-17 0 1,17 0 0,0 0-1,18 0 16,-35 0-31,-1 0 16,1 0 0,0 0-1,-1 0 17,1 0-17,-1 0 1,1 0-1,0 0-15,-1 0 32,1 0-17,0 0 1,-1 0 78,1 0-79,0 0 95,-1 0 108,1 0-186,0 0-1,-1 0 0,1 0 0,17 0 1,0 0-17,1 0 1,-1 0 0,-17 0-16,-1 0 15,18 0-15,1 0 31,-19 0-15,1 0 0,17 0-1,1 0 1,-19 0 0,1 0-1,-1 0 16,19 0 1,-19 0-17,54 0 1,-36 0 0,36 0-1,-36 0 1,36 0-1,-36 0 1,0 0-16,-17 0 16,17 0-1,-17 0 1,-1 0 31,1 0 31</inkml:trace>
  <inkml:trace contextRef="#ctx0" brushRef="#br0" timeOffset="14772.05">2328 5186 0,'18'0'109,"17"0"-93,53 0-1,89 0 1,-89 0-16,71 0 15,-36 0 1,89 70 15,88-52-15,35 0 0,-159 17-16,-35-35 15,142 18 1,-54-18-1,0 17 1,-193-17-16,34 18 16,36-18-1,-18 0-15,-35 0 16,70 0 0,-87 0-1,105 0 1,-106 0-1,89 0 1,-1 0 31,-35 0-31,89 0-1,-1 0 1,-88 0-1,106 0 1,-88 0 0,159 0-1,105-53 1,-105 53 0,-36 0-1,18-18 1,-71-17-1,1 17 1,-89 18-16,35-17 31,-34 17-31,34 0 16,124 0 0,-141-18-1,53 18 1,-124-18-16,0 1 15,71 17 1,-35-18-16,-54 18 16,142-17-1,-36-19-15,-17 36 16,247 0 0,-318 0-1,71 0 1,-71 0-1,1-35 17,-19 35-32,19-18 15,-1 18-15,18 0 16,0 0 0,-18 0-16,18 0 15,-35 0-15,17 0 16,71 0-1,-53 0-15,-1 0 16,54 0 0,-35 0-16,17 0 15,159 0 1,-106 0-16,18 0 16,17 0-1,-105 0-15,52 0 16,54 18-1,-89-18 17,18 0-17,-53 0 1,35 0 0,0 0-1,18 0 1,17 0-1,-52 0 1,-36 18 0,36-18-1,-36 0 1,18 0 0,-35 0-16,17 0 15,0 0-15,18 0 16,-18 0-1,1 0-15,-1 0 32,71 0-17,-71 0 1,71 0 0,-71 0-16,18 0 15,35 0 1,-17 17-1,-36-17 1,0 18 0,1-18-1,-19 18-15,1-18 16,17 0 0,-17 0-16,-1 0 15,19 0 1,-1 0-1,71 0 17,-89 17-17,36-17 1,-35 0-16,35 18 16,70-1-1,-87-17 1,-1 36-1,18-36-15,-18 0 16,177 17 0,-124-17-1,53 0 1,-70 0 0,-18 0-1,52 0 1,-69 0-1,34 0 17,54 0-17,-18 0 1,70 0 0,-17 0-1,-89 0 1,-17 0-16,-18 0 15,1 0 17,-19 0-17,1 0 1,17-17 0,-17 17-1,0 0 1,-1 0-1,18 0 1,1 0 31,-36-18-31,17 0-1,19 1 1,-1 17 15,-17 0-15,-1 0-1,1 0 1,17 0-16,0 0 16,-17 0-1,0 0 1,17-18-1,-17 18 17,-1 0-17,1 0 1,17 0 0</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0T05:49:02.678"/>
    </inkml:context>
    <inkml:brush xml:id="br0">
      <inkml:brushProperty name="width" value="0.05292" units="cm"/>
      <inkml:brushProperty name="height" value="0.05292" units="cm"/>
      <inkml:brushProperty name="color" value="#FF0000"/>
    </inkml:brush>
  </inkml:definitions>
  <inkml:trace contextRef="#ctx0" brushRef="#br0">9895 5980 0,'0'17'188,"18"-17"-172,35-17-1,0-1 32,-35 18 94,-1 0-126,36 0 17,53-53-17,-88 35 1,70 18-1,-53 0 1,-17 0 0,17 0 124,-17 0-108,-1 0-17,1 0-15,70 0 31,-17 0-15,-36 0-16,35 18 16,-34 0-1,-19-18-15,19 17 0,17 1 32,-18-18-17,-18 0-15,19 0 16,-1 18-1,-17-18 17,-1 0-17,-17 17 1,53-17 0,-18 18 30,54-18-30,-54 0 31,18 0-16,-35 0-15,-1 0-1,1 0 1,-1 0 0,1 0-1,35 0 1,-35 0 0,35 0-16,246 0 15,-193 17 16,18-17-15,-1 36 0,-105-36 15,-1 0-15,19 0-1,-19 0 1,1 0-1,0 0 48,-1 0-47,1 0-1,35 0 1,-36 0-1,19 0 1,17-18-16,-18 18 16,0 0-1,18-18 1,-18 18-16,-35-17 16,18 17-16,0 0 15,35 0 1,-36-18-1,19 18 1,-19 0 0,18 0-1,-17 0-15,0 0 16,-1 0 0,36 0 15,-17-17-16,-19 17 1,1 0 0,-1 0-1,1 0-15,0 0 16,35 0 0,17 0-1,18-18 1,-52 18-1,-1 0 1,18 0 0,-35 0-16,34-35 15,-16 35 1,17-18-16,-18 18 0,-17 0 31,34 0-31,19 0 16,-36 0-1,-17 0 1,35 0 0,0 0 15,-36 0-31,1 0 0,35 0 31,0 0-15,-35 0-16,34 0 15,1 0 1,-53 18-16,18-18 16,17 0-1,18 17 1,-35-17-16,-18 18 16,35-18-16,0 0 15,1 0 1,-1 0-1,-17 0 17,35 35-17,-18-35 1,35 18 0,-34-18 15,-19 0-31,54 35 15,17-35 32,-53 18-31,1-18-16,-1 0 16,18 17-1,-18-17 1,36 18-1,-36-18-15,-17 0 16,34 0-16,19 0 16,70 0-1,-70 0-15,17 0 16,0 0-16,-35 0 16,18 0-16,-54 0 15,36 0 1,0-18-16,0 18 15,-18 0-15,-17-35 16,35 35 0,-18-18-16,18 18 31,0 0-31,88 0 16,-35-17 15,-89 17-31,1 0 15,0 0 1,35 0 0,-53-18-1,53 18 1,-1 0 0,-16 0-1,17 0 1,-18 0-1,-17 0 1,-1 0-16,1 0 0,17 0 16,-17 0-16,-1 0 15,19 0 17,-19 0-17,1 0 1,0 0-1,52 0 1,-35 0 0,-17 0-16,0 0 15,88 0 17,-54 0-17,37 0 1,-19-17-1,1 17 1,17 0 0,-17-18-1,-54 18-15,1 0 32,35 0-17,35 0 1,-35 0-1,17 0 17,-17 0-17,-17 0 17,-19 0-17,18 0 1,1 0 15,-1 0-15,0 0-1,54 0 17,-19 0-17,-17-18 1,-18 18-16,-17 0 15,0 0-15,17 0 16,-18 0-16,19 0 16,70 0-1,-54 0-15,37 0 16,52 0 0,-53 0-1,0-17 1,-35 17-1,71 0 1,-89 0 0,-18 0-1,1 0 1,0 0 0,-1 0-1,19 0 1,-19 0-1,19 0 1,87 0 31,-52 0-31,34 0-1,54 0 1,35 0-1,0 0 1,71 0 0,-1 0-1,-211 0-15,53 0 16,-35 0-16,-18 0 16,0 0 15,-36 0-31,1 0 15,70 0 1,-70 0 0,88 0-1,-54 0 1,1 0-16,88 0 47,-105 0-32,17 0 1,-36 0 0,36 0-1,18 0 1,-36 0-16,89 0 16,-72 0-16,1 0 0,36 0 31,16 0-16,-34 0-15,-53 0 16,70 0 0,-35 0-16,17 0 15,36 0 1,-53 0-16,18 0 16,-1 0-1,36 0 1,70 0-1,-17 0 1,106 0 0,-54 0-1,-105 0 17,-18 0-17,18 0 1,35 0-1,0 0 1,-88 0-16,-35 0 16,35 0-1,0 0 1,-36 0-16,1 0 16,35 0-16,35 0 15,18 0-15,-18 0 16,36 0-1,-1 0-15,1 0 16,-54 0-16,36 0 16,-71 17 15,18-17-15,-18 0-1,71 0 16,-70 0-15,-19 0 0,1 0-16,17 0 15,71 0 1,159 0 0,52 0-1,-105 0 1,-159 0-16,-36 0 15</inkml:trace>
  <inkml:trace contextRef="#ctx0" brushRef="#br0" timeOffset="6952.66">19738 6844 0,'-18'0'187,"71"35"-155,-35-35-17,-1 0-15,89 0 16,-35 0 0,35 0-1,17 0 16,-35 0-15,1 0 0,34 0-1,-70 0 1,17 0 0,-17 0 15,36 0-31,-19 0 15,-35 0 1,54 0 0,-36 0-1,-18 0-15,-18 0 16,36 0-16,-17 0 16,17 0-16,52 0 15,37 0 1,-90 0-16,37 0 15,-54 0 1,18 0 0,-18 0-1,-17 0-15,17 0 16,0 0 0,18 0 15,-35 0-31,-1 0 15,72 0 1,-36 0-16,0 0 16,246 0 15,-228 0-31,-53 0 16,123 0-1,-106 0 1,194-17-1,-35 17 1,53 0 0,-70 0-1,-72 0 1,-16 0 0,-19-18 15,18 18-16,1 0 1,-36 0 0,-1 0-1,19 0 1,35-18 0,-36 18-16,-34-17 15,17 17-15,-18 0 16,-18 0-16,1 0 15,0 0-15,17 0 16,18 0 0,0 0-16,-35 0 15,52-18 1,-52 18-16,52 0 16,71 0 15,-70 0-16,35 0-15,-53 0 16,0 0 0,17 0-1,1 0-15,-36 0 16,282 0 0,-211 0-1,18 0 1,-1 0-1,-52 0 1,17 0 0,53 0-1,-88 0 1,35 0 0,-17 0-1,-54 0 1,19 0-16,105 0 47,-53 0-32,0 0 1,-17 0 0,-36 0-16,0 0 15,18 0 1,-35 0-16,0 0 0,17 0 15,0 0 1,18 0-16,0 0 16,88 0-1,-88 0-15,-18 0 16,71 0 0,53 0 15,-124 0-16,177 0 17,-177-18-32,159 18 31,-18 0-15,-34 0-1,-37 0 1,54 0-1,-71 0 1,36 0 0,-18 0-1,-71-17-15,-17 17 16,52 0 0,18 0 15,-35 0-31,35 0 15,18 0-15,18 0 16,-71 0-16,35 0 16,18 0-1,-71 0 1,18 0 0,-36 0 30,1 0 33</inkml:trace>
  <inkml:trace contextRef="#ctx0" brushRef="#br0" timeOffset="11074.84">8449 7708 0,'18'0'141,"-1"0"-126,1 0-15,0 0 0,34 0 16,37 0 0,17 0-1,-18 0 1,212 0-1,-89 0 1,-17 0 0,-35 0-1,35 0 17,141 0-1,-70 0-16,-195-17-15,19 17 16,87 0 0,-70-18-1,0 18 1,-18 0 0,-35 0-16,35 0 15,35 0 1,71 0-1,-88 0 1,53 0 0,-36-18-1,36 18 1,-35 0 0,-1 0-16,106 0 31,-17 0-16,-124 0-15,-35 0 16,106 0 0,0 0-1,35 0 1,-71 0-16,18 0 16,18 0-1,-35 0-15,-72 0 16,54 0-1,-70 0-15,16 0 16,1 0-16,0 0 16,0 0-1,0 0 17,141 0-1,-88 0-16,35 0 1,-17 0 0,70 0-1,0 0 1,-71 0 0,-35 0-1,53 0 1,1 0-1,69 0 1,-34 0 0,17 0-1,-18 0 1,-35 0 0,53 0-1,-106 0 1,71 0-1,264 0 17,-317 0-17,-18 0-15,-35 0 16,53 0 0,18 0-1,-89 0-15,106 0 31,-35 0-15,-53 0 0,70 0-16,1 0 0,17 0 15,123 0 1,-193 0 0,17 0-1,142 0 1,-160 0-16,71 0 0,-53 0 15,124 0 1,-124 0 0,194 0-1,-193 0 1,105 0 0,-71 0-1,353 0 1,-352 0-16,-36 53 15,106-53 1,-123 0 0,-18 18-1,-36-18 1,18 0 0,18 0-16,36 0 15,-36 0-15,-1 0 31,160 0 1,-177 0-32,18 0 0,88 0 15,18 17 1,18-17 0,-36 0-1,-71 0 1,71 0-1,-105 0 1,69 0 0,72 0-1,70 0 1,-18 18 15,-211-18 0,-1 0 1</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0T07:11:32.121"/>
    </inkml:context>
    <inkml:brush xml:id="br0">
      <inkml:brushProperty name="width" value="0.05292" units="cm"/>
      <inkml:brushProperty name="height" value="0.05292" units="cm"/>
      <inkml:brushProperty name="color" value="#FF0000"/>
    </inkml:brush>
  </inkml:definitions>
  <inkml:trace contextRef="#ctx0" brushRef="#br0">23248 4339 0,'18'0'141,"70"0"-125,-70 0-1,34 0-15,54 0 16,-70 0-16,34 0 15,-52 0 17,-1 0-32,1 0 0,35 0 15,0 0 1,35 0 0,-35 0 15,-18 0-16,18 0 1,0 0-16,-18 0 16,71 0-1,-71 0 1,54 0 0,-54 0-1,18 0-15,35 0 16,36 0 15,-89 0-31,35 0 31,124 0 1,-105 0-17,-37 0 1,19 0-1,-53 0 1,17 0-16,53 0 16,-17 0-1,-1 0-15,54 0 16,87 0 0,-158 0-1,0 0-15,53-17 31,-18-1-15,18 18 0,-18 0-16,-35 0 15,18 0 1,-36 0 0,0 0-16,-17 0 15,35 0-15,17-35 16,107 35-1,-71-18-15,-36 18 16,18 0 0,18-18-16,-53 18 15,71-17 1,-19-1 0,-52 18-16,-17 0 0,-1-18 15,18 18 1,-18 0-16,36 0 15,87 0 1,-52-17 0,0-1-1,-53 18 17,53 0-17,0 0 1,17 0-1,1 0 1,17 0 0,17 0-1,-16 0 17,-107 0-17,18 0 1,0 0-1,70 0 1,-88 0 0,-17 0-1,53 0 17,-36 0-32,124 0 15,-89 0 16,-52 0-31,35 0 32,-18 0-17,-17 0 1,-1 0 0,36 0-16,-35 0 0,0 0 15,-1 0-15,1 0 16,17 0 15,0 0-15,-17 0-16,0 0 15,17 0 1,-17 0 15,-1 0-15,18 0 15,-17 0-15,0 0 15</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0T05:50:42.491"/>
    </inkml:context>
    <inkml:brush xml:id="br0">
      <inkml:brushProperty name="width" value="0.05292" units="cm"/>
      <inkml:brushProperty name="height" value="0.05292" units="cm"/>
      <inkml:brushProperty name="color" value="#FF0000"/>
    </inkml:brush>
  </inkml:definitions>
  <inkml:trace contextRef="#ctx0" brushRef="#br0">13088 9366 0,'-18'0'203,"36"0"-172,35 0-31,0 0 16,17 0-1,36-17 17,18 17-17,17-18-15,18 18 16,-71-18-1,-53 18 1,18 0-16,0 0 31,-53-17-15,35 17-16,-35-18 16,18 18-1,17 0 1,0 0-1,18 0 1,18 0 0,-18-35-1,-18 17 1,53 18 0,-35 0-16,-18 0 15,71 0 1,35-35-1,-70 35 1,17 0-16,18 0 0,-35 0 16,17 0-1,-18 0-15,71-18 16,-52 18 0,-54 0-1,71 0 1,-36 0-1,-52 0 1,35 0 0,35 0-1,-35 0 1,0 0-16,-18 0 16,124 0-1,-18 0 1,-88 0-16,-18 0 15,71 0 1,-35 0 15,34 0-15,19 0 0,-1 0-1,-17 0 1,-18 0-1,71 0 1,-53 0 0,35 0-1,-53 0 1,-35 0-16,35 0 16,-52 0-16,69 18 15,37-18 1,-37 0 15,-87 0-31,35 0 16,123 0-1,-105 0-15,-36 0 16,106 0 0,-88 0-16,-18 0 0,18 0 15,-17 0 1,17 0-16,0 0 15,-1 0-15,37 0 16,-19 35 0,18-17-1,-17-18 1,-18 0-16,53 17 16,0-17-16,211 18 15,-211-18 1,300 18-1,-230-18 1,-53 0-16,-34 0 16,105 17-1,-53-17 1,-35 0 15,-54 0-31,-16 0 16,105 0-1,-71 0 1,-34 0 0,17 0-1,-36 0 1,19 0-16,-19 0 16,1 0-16,-1 0 15,1 0 1</inkml:trace>
  <inkml:trace contextRef="#ctx0" brushRef="#br0" timeOffset="9160.34">13829 14887 0,'0'-17'343,"141"17"-327,-70 0 0,70 0-1,-53 0 1,-35 0-1,0 0 1,-18 0 0,0 0-1,-17 0 17,17 0-32,-17 0 15,17 0 1,-17-18-1,-1 18-15,1 0 16,0 0 0,-1 0-1,1 0-15,0 0 16,17 0 0,-18 0-1,19 0 1,-1 0-16,18 0 31,-18 0-15,0 0-16,-17 0 15,0 0-15,52 0 16,-17 0-16,-35 0 16,88 0-1,17 0 1,-35 0-1,18 0 17,-35 0-32,-18 0 15,17 0 1,1 0 0,-1 0-16,1 0 15,-36 0-15,18 0 16,0 0-1,-18 0-15,-17 0 16,17 0-16,18 0 16,-35 0-1,-1 0-15,36 0 16,0 0-16,53 0 16,-88 0-1,-1 0-15,19 0 16,69 0 15,-34 0-15,-53 0-1,17 0-15,71 0 16,-36 0 15,107 0 0,-36 0-15,-71 0 0,36 0-16,0 0 15,35 0 1,-70 0 0,-18 0-1,-36 0-15,36 0 16,-18 0-1,1 0-15,105 0 16,-71 0 0,72 0-1,-54 0 1,-35 0 0,70 0-1,-35 0 1,-35 0-1,18 0-15,35 0 16,-1 0 0,37 0-1,-37 0 17,-16 0-32,-19 0 15,-35 0-15,1 0 16,34 0-1,18 0 1,1 0 0,-36 0-16,35 0 15,0 0 1,-18 0-16,1 0 16,53 0-1,-89 0-15,35 0 16,54 0-1,-71 0 1,35 0-16,18 0 16,-36 0-1,-52 0 1,17 0-16,1 0 0,34 0 16,-17 0-1,106 0 16,-71 0-15,-18 0 0,1 0-1,53 0 1,-89 0 0,0 0-1,18 0 1,0 0-1,-35 0-15,70 0 16,229 0 15,-229 0-15,-35 0 0,-35 0-16,35 0 15,-35 0 1,-1 0-1,54 0 1,-54 0 31,1 0-16,0 0-15,-1 0-1,19 0 32,-19 0-31,1 0 31</inkml:trace>
  <inkml:trace contextRef="#ctx0" brushRef="#br0" timeOffset="12447.07">18186 13847 0,'70'0'203,"-34"0"-187,34 0-16,106 17 31,-17-17-15,-35 0-1,34 35 1,-87-17 0,-18 0-16,88-18 15,-70 17 17,17-17-17,-53 0 1,124 0-1,-18 0 1,53 0 0,-71 0-1,36 0 1,-124 0 0,1 0-1,17 0 1,35 0-1,-71 0 1,54 0-16,-36 0 16,159 0 15,-17 0-15,-54 0-16,-70 0 15,18 0-15,17 0 16,0 0-16,-70 0 0,123 0 31,-88 0-15,-18 0-16,0 0 15,53 0 1,-35 0-16,18 0 16,-1 0-16,1 0 15,-18 0-15,18 0 16,-1 0-16,1 0 15,52-35 1,-105 35 0,-1 0-1,19 0-15,-1 0 16,0-18 0,18 18-1,0 0-15,35 0 16,53 0-1,-70-35 1,176 18 15,-88 17-15,-106-18 0,105 0-1,-105 18 1,-18 0-16,1 0 0,87-17 15,-52 17 1,-54 0 0,36 0-1,0 0-15,-35 0 0,70-18 16,18 0 0,17 18 15,160 0-16,-142 0 1,35 0 15,106-17-15,-229 17 0,106 0 30,-106 0-30,-35 0 0,17 0-16,18 0 15,53-18 17,52 18-17,-105 0 1,-35 0-1,0 0 17,-1 0-17,1 0 1,17 0 0,18 0 155,-53-18-155</inkml:trace>
  <inkml:trace contextRef="#ctx0" brushRef="#br0" timeOffset="16765.8">5239 13917 0,'35'0'187,"194"0"-155,-140 0-17,351 0 1,-87 0-1,-88 0 17,-53 0-17,-177 0 1,0 0 15,-17 0-15,17 0-1,18 0 1,0 0-16,0 0 16,0 0-16,105 0 15,-105 0 1,141 0 0,-105 0-16,281 0 31,-105 0 0,-195 0-15,106 0-1,19 0 1,-37 0 0,-17 0-1,106 0 1,-53 0-1,18 0 1,35 0 0,-88 0-1,-1 0 1,-52 0 0,-70 0-1,-1 0-15,53 0 16,-35 0-1,-18 0 1,1 0-16,158 0 47,-71 0-31,-17 0-16,-71 0 15,53 0-15,1 0 16,-37 0-16,37 0 15,69 0 1,-69 0-16,-37 0 16,37 18-16,-36-18 15,-18 0-15,35 0 16,-34 0-16,70 0 16,-18 0 15,-53 0-16,-17 0-15,35 0 16,-36 0-16,18 0 16,1 0-1,17 0 1,-18 0 0,0 0-1,-17 0 16,17 0-31,-17 0 16,-1 0-16,1 0 16,17 0-1,-17 0-15,53 0 32,-36 0-17,-18 0-15,1 0 16,158 0-1,-140 0 1,52 0 0,-53 0-1,1 0 1,34 0 0,18 0-1,-70 0 1,35 0-16,-18 0 31,0 0-31,-17 0 31,17 0-15,-17 17 0,17-17-1,53 0 1,-17 0-1,-18 0 1,0 0 0,-18 0-16,-17 0 15,88 0 1,-71 0 0,53 0-1,35 0 1,-52 0-1,35 0 1,0 0 15,-89 0-15,177 0 0,-158 0-1,17 0-15,17 0 16,-35 0-1,89 0 1,-71 0-16,-18 0 16,18 0-16,0 0 15,0 0 1,17 0 0,-34 0-1,34 0 1,1 0-1,-54 0-15,36 0 16,-35 0-16,35 0 16,35 0-1,36 0 1,-19 0 0,19 0-1,-107 0 1,36 0-16,18 0 15,-18 0 1,-18 0 0,-17 0-16,17 0 15,36 0 1,-18 0-16,-36 0 16,71 0-1,-35 0 1,0 0-1,0 0-15,-18 0 16,1 0 0,-1 0-1,-17 0-15,-1 0 16,36 0-16,-35 0 16,17 0-16,0 0 15,36-17-15,-53-1 16,52 18-1,-17 0 1,0 0-16,0 0 16,17 0-1,-17 0 1,-17 0 0,34 0-16,-52 0 15,88 0 16,-89 0-31,19 0 16,-1 0-16,0-18 16,0 18-1,36-17 1,-1 17 0,-34 0-1,-1 0-15,-17 0 31,-1 0-15,19 0 15,-19-18-15</inkml:trace>
  <inkml:trace contextRef="#ctx0" brushRef="#br0" timeOffset="45741.51">7320 5680 0,'35'0'250,"107"0"-234,140 17 15,123-17-15,-175 0-16,34 0 15,124 0 1,-52 0-1,-248 0-15,-71 0 0,19 0 16,-19 0 0,1 0-1,17 0 17,-17 0 30,-1 0-46,36 0-1,-17 0 32,-19 0-31,71 0 15,18 0-15,88 0 15,-70 0-15,-89 0-1,-17 0-15,52 0 16,18 0-1,-17 0 1,35 0 0,-18 0-16,-17 0 15,-1 0-15,-17 0 16,35 0 0,0 0-1,1 0 1,-54 0-1,-17 0 1,17 0 0,0 0-16,0 0 15,54 0 17,69 0-17,-52 0 16,88 0 1,-53 0-17,-88 0 1,18 0 0,17 0-1,0 0 1,-17 0-1,35 0 1,17 0 0,-17 0-1,-36 0 1,72 0 0,16 0-1,-34 0 1,-36 0-16,-35 0 15,35 0 1,0 0 0,-17 0-16,17 0 15,-17 0 1,193 0 15,-193 0-31,-18 0 0,35 0 31,-18 0-15,-52 0 0,17 0-16,36 0 15,17 0 1,-53 0 0,124 0-1,-88 0 1,-18 0-16,88 0 15,-124 0 1,19 0-16,52 0 16,-35 0-1,17 0-15,-17 0 16,-18 0 15,177-17-15,-177 17-1,107 0 17,16 0-1,-87-18 0,35 18-15,-36 0-1,1 0 1,-1 0 0,71 0-1,-17 0 1,17 0 0,-53 0-1,36 0 1,-71 0-1,88 0 1,-71 0 0,1 0-1,-1 0 1,107 0 31,-107 0-32,-52 0-15,0 0 16,35 0-16,-18 0 16,53 0-1,-35 0-15,35 0 0,0 0 16,-52 0 0,16 0-16,-34 0 0,17 0 15,1 0 1,17 0-1,-36 0 1,36 0 0,-18 0-1,36 0 1,-36 0 0,1 0-16,-19 0 0,1 0 15,70 0 1,-35 0-1,0 0-15,88 0 16,18 0 0,-89 0-1,-52 0-15,105 0 16,-34 0 15,-54 0-15,18 0-1,0 0 1,-36 0 0,19 0-1,34 0 1,71 0 15,-70 0-15,-36 0-1,-17 0 1,-1 0 15,1 0 1,17 0-17,-17 0 1,17 0 15,-17 0 328,17 0-343,0 0 0</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0T05:51:16.839"/>
    </inkml:context>
    <inkml:brush xml:id="br0">
      <inkml:brushProperty name="width" value="0.05292" units="cm"/>
      <inkml:brushProperty name="height" value="0.05292" units="cm"/>
      <inkml:brushProperty name="color" value="#FF0000"/>
    </inkml:brush>
  </inkml:definitions>
  <inkml:trace contextRef="#ctx0" brushRef="#br0">2628 3634 0,'35'17'157,"89"1"-142,-71-18-15,35 0 16,36 0-16,-72 0 15,72 0 1,-18 0-16,-71 0 16,36 0-16,-36 0 15,88 0 1,-105 0 0,17 0-1,18 0 1,53 0-1,-53 0-15,0 0 16,0 0 0,0 0-1,123 0 1,-158 0 0,17 0 15,53 0-16,-17 0 1,17 0 0,35 0-1,-34 0 17,228 0-1,-211 0-16,35 0 1,-53 0 0,159 0 15,-123 0-15,-89 0-16,-17 0 31,52 0-16,18 0 1,-17 0-16,70 0 31,-53 0-15,-53 0 0,18 0-1,-35 0 1,141 0-1,-53 0 1,-36 0 0,-35 0-1,36 0 17,-36 0-32,18 0 15,18 0 1,70 0-1,-53 0-15,-35 0 16,194-71 0,106 54-1,35-1 1,-106 0 0,-88 18-1,-71-35 1,-52 35-1,-18 0-15,-35 0 16,70 0-16,88-35 16,-105 0-1,123 17 1,0 0 0,-106 18-1,-53 0-15,106 0 16,-88 0-1,-17 0-15,16 0 16,90 0 15,-125 0-15,54 0 0,-36 0-1,36 0 1,123 18 15,-53-18-15,-35 35-1,-54-35 1,-16 18-16,140-1 16,-52 19-1,-19 34 1,1-52-1,-35 0 1,17-18 0,-17 0-1,-1 17 1,1-17 15,-18 0-15,-18 18 15,18-18-15,-18 0-16,-17 0 15,88 0 1,-54 0 0,54 0-1,-18 0-15,-35 0 0,-17 0 16,34 0-1,1 0-15,-54 0 16,36 0-16,18 0 16,-18 0-16,-18 0 15,124 0 1,-71 0 0,-35 0-1,53 0 1,-71 0-1,124 0 1,-53 0 0,88 0-1,-159 0 1,36 0-16,105 0 31,-35 0-15,35 0-1,-34 0 1,-37 0 0,36 0-1,-52 0-15,-1 0 16,35 0-16,-34 0 16,122 0-1,-158 0 1,123 0-1,-105 0 1,35 0-16,17 0 16,-70 0-1,106 0 1,-71 0 0,-70 0-1,17 0-15,36 0 16,-1 0-1,-17 0-15,18 0 16,281-18 15,-246 1-15,35 17 0,-70 0-16,17 0 15,0 0-15,106 0 16,53 0 15,53 0-15,-176 0-1,-89 0 1,36 0-16,193-18 31,-140 18-15,34-35-1,-140 17 32,35 18-15,106 0 14,-106-18-46,-36 18 0,89 0 16,-53 0 15,17 0-15,-17 0-16,36 0 16,69 0-1,-105 0 1,106 0-1,-106 0-15,-18 0 16,53 0 0,18 0-1,0 0 1,53 0 0,0 0-1,17 0 1,89 0 15,-177 0-15,106 0-1,141 0 1,-35 0 15,-71 0-15,-105 0-16,-54 0 15,71 0 1,-70 0-16,-1-17 16,-34 17-1,17 0 1,-36 0-16,1 0 16,35 0-1,17 0 1,-34-18-1,16 18 1,19 0-16,-18 0 16,-18 0-1,0 0-15,71 0 16,-53 0 0,0 0-16,106 0 15,-36 0-15,1 0 16,-36 0-1,353 0 1,-370 0-16,17 0 16,317 0 31,-299 0-32,-35 0 1,-36 0-1,18 0 1,0 0 0,70 0 15,460 0-15,-442 0-1,-18 0-15,36 0 31,-89 0-15,-34 0-16,-19 0 31,1 0-15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16T00:32:24.973"/>
    </inkml:context>
    <inkml:brush xml:id="br0">
      <inkml:brushProperty name="width" value="0.05292" units="cm"/>
      <inkml:brushProperty name="height" value="0.05292" units="cm"/>
      <inkml:brushProperty name="color" value="#FF0000"/>
    </inkml:brush>
  </inkml:definitions>
  <inkml:trace contextRef="#ctx0" brushRef="#br0">19967 2611 0,'35'0'235,"-17"0"-220,0 0-15,-1 0 16,1 0 0,0 0-1,-1 0 32,19 0-16,-19 0-15,36 0 15,18 17 0,-18 1-15,52-1 0,54 19-1,-141-36 1,17 0 0,-17 0 15,35 0-16,17 17 1,18-17 47,36 0-48,-54 0 1,-17 0-1,18 0 1,17 0 0,-70 0-1,17 0 1,36 0-16,-54 0 16,89 0-1,-71 0-15,1 0 16,17 0-16,-1 0 15,72 0 1,-54 0 0,1 0-1,-53 0 1,123 0 0,70 0-1,-87 0 1,88 0-1,-54 0 1,19 0 0,-54 0-1,18 0 17,106 0-1,-194 0-16,-18 0 1,-17 0 0,17 0-1,1 0-15,34 0 16,54 0 0,-71 0-16,17 0 15,71 0 1,-88 0-16,-35 0 15,88 0 1,-36 0 0,18 0-1,-17 0 1,17 0 15,71 0-15,-106 0-1,0 0 1,-18 0 15,53 0-15,-53 0 0,1 0-1,-19 0 1,1 0 31</inkml:trace>
  <inkml:trace contextRef="#ctx0" brushRef="#br0" timeOffset="26162.21">6879 15787 0,'35'0'234,"-17"0"-218,0 0-1,17 0-15,18 0 31,0 0-15,0 0 0,-18 0-1,0 0 1,18 0 0,35 0 15,-35 0-16,0 0 1,0 0 0,0 0-1,-18 0 1,-17 0 0,17 0-1,18 0 1,-18 0-1,18 0 1,0 17 0,0 1-1,-35-18 1,17 0 0,106 18-1,-123-18-15,35 0 16,53 0-1,-89 0-15,36 0 16,18 0 0,-18 0-1,-18 0 1,18 0 0,0 0-1,-18 0 1,18 0-1,0 0-15,0 0 16,53 0 0,-89 0-1,54 0 1,140 0 0,-158 0-16,36 0 15,-54 0 1,0 0-1,0 0 17,36 0-17,17 0 1,-53 0 0,-17 0-1,17-18 1,1 18 15,-1 0-15,35-18-1,-52 18 1,0 0-16,-1-17 16,54-1-1,-18 18 1,17 0-1,-34 0 17,105-17-17,-88 17 1,-18-18 15,0 18-15,18 0-1,-18 0 1,71-18 0,0 18 15,35 0-15,-105 0 15,52 0-16,-53 0 17,36 0-17,-19 0 1,54 0 0,18 0-1,-36 0 1,-70 0-1,35 0-15,35 0 16,-53 0 0,-17 0-16,17 0 31,0 0-15,53 0-1,-17-17 1,-18 17-1,0 0-15,-36 0 16,89 0 0,-70 0-1,16 0 1,-16 0 0,17 0-1,-18 0-15,-17 0 16,105 0-1,-70 0 1,70 0 0,-87 0-1,34 0 1,-34 0 0,16 0-1,-16 0 1,17 0 15,-18 0-15,53 0-1,0 0 1,1 0 0,52 0-1,-71 0 1,89 0-1,-89 0 1,-34 0 0,-1 0 15,-17 0-31,105 0 16,-52 0 15,-1 0-16,89 0 17,123 0-17,-211 0 17,35 0-1,-89 0-16,19 0 1,16 0 0,19 0 15,123 0-15,-141 0-16,35 0 31,71 0-16,-36 0 17,36 35-17,-18-17 17,141 34-1,-193-52-16,-36 18 1,-1-18 15,1 18-15,-35-18-16,0 0 16,52 17-1,-52-17 1,141 18-1,-106-18 1,88 0 0,-106 0-1,18 0 1,-18 0 0,0 0-1,18 0 1,0 0-1,0 0 1,71 0 0,-19 18-1,1-18 1,-70 0 0,52 0-1,-71 0 1,19 0-1,-19 0-15,19 0 16,-1 0 0,35 0-16,19 0 15,105 0 1,-89 0 0,160 0-1,-159 0 1,17 0-1,-34 0 1,16 0 0,54 0 15,176 0 0,-176 0-15,-141 0 31,-1 0 62,1 0-93,0 0 31,-1 0-32,1 0 63,0 0-62,-1 0 15,36 0-15,0 0 15,-35 0-15,-1 0 15</inkml:trace>
  <inkml:trace contextRef="#ctx0" brushRef="#br0" timeOffset="47197.14">9049 16651 0,'-18'0'250,"36"0"-203,-1 0-31,36 0-1,18 0 1,-54 0 15,72 0-15,-36-18-1,35 18 1,-18 0 0,71 0-1,-52 0 16,34-17-15,-35 17 0,1 0-1,-37 0 32,72 0-16,-71 0-15,17 0 0,1 0-1,-1 0 1,1 0 0,-18 0-1,0 0 1,-35 0-1,17 0 1,18 0 0,-36 0-16,1 0 15,70 0 17,18 0-17,-18 0 1,-17 0-1,35 0 1,-36 0 0,36 17-1,-35-17 1,-1 18 0,54-18-1,-72 0 1,19 0-1,-36 0 1,36 18 0,-18-18-1,-18 17-15,0-17 16,1 18 0,-1-18-16,18 0 15,35 0 1,-53 0-1,53 0 1,159 53 0,-123-53-1,-18 18 1,-71-18 0,0 0-1,36 0 1,35 0-1,-36 0 1,18 0 0,-35 0-1,18 0 1,17 0 0,18 0-1,17 0 1,-17 0-1,-53 0 1,53 0 0,-53 0 15,70 0-15,-52 0 15,-53 0-31,-1 0 15,54 0 1,-18 0 0,0 0-1,17 0 17,71-36-17,-105 36 1,34-17-1,-35-1 1,1 0 0,-1 18-16,35 0 15,54-17 17,-89 17-32,-17 0 15,105-18 1,-70 18-1,88 0 17,-88-35-17,0 17 1,18 18 0,-1-17-1,19 17 1,34 0-1,0-18 1,89 18 0,-124 0-1,18 0 1,-53 0 0,0 0-1,-35 0 157</inkml:trace>
  <inkml:trace contextRef="#ctx0" brushRef="#br0" timeOffset="51518.03">3193 17515 0,'35'0'156,"71"0"-140,105 0-1,-69 0 1,16 0 15,142 0 0,-141 0-15,-71 0 0,-17 0-1,-1 0 1,18 0 0,1 0-1,87 0 1,-35 0-1,-35 0 1,17 0 0,-34 0-1,-37 0 1,-16 0-16,-19 0 16,54 0-1,-36 0-15,36 0 16,88 0-1,-36 0 1,-88 0 0,318 0 15,-124 0 0,-70 0-15,-35 0-1,34 0 1,89 0 0,-70 0-1,-36 0 17,35 0-17,89 0 1,-159 0-1,-18 0 1,-18 0 15,19 0-15,-19 0 0,-17 0-1,35 0 1,-35 0-1,0 0 17,-18 0-32,36 0 15,-1 0 1,-17 0 0,71 0-1,-107 0-15,36 0 16,194 0-1,-176 0 1,70 0 0,-53 0-16,-70 0 15,282 0 1,-194 0 0,-36 0-1,18 0 1,-52 0-1,16 0 1,-16 0 0,34 0-1,1 0 1,35 0 15,17 0-15,-17 0-1,-18 0 1,36 0 0,-19 0-1,54 0 1,-18 0 0,-105 0-16,52 0 15,-18 0 1,-52 0-16,35 0 15,-35 0 1,52 0-16,89 0 31,105 0-15,-175 0 0,-36 0-16,-1 0 15,-16 0 16,17-17 1,0 17-17,141 0 1,-141 0 0,-18 0-1</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0T05:51:52.749"/>
    </inkml:context>
    <inkml:brush xml:id="br0">
      <inkml:brushProperty name="width" value="0.05292" units="cm"/>
      <inkml:brushProperty name="height" value="0.05292" units="cm"/>
      <inkml:brushProperty name="color" value="#FF0000"/>
    </inkml:brush>
  </inkml:definitions>
  <inkml:trace contextRef="#ctx0" brushRef="#br0">3298 4410 0,'-17'0'156,"34"0"-109,19 0-31,-1 0-16,159-18 31,141 18-15,-247 0-1,1 0 1,-19 0-16,-52 0 16,35 0-1,-18 0 1,-17 0 0,17 0-1,35 0 1,1 0-1,0 0 1,17 0 0,-18 0-1,18 0 1,36-18 0,-71 18-16,0 0 15,-18 0 1,18 0-16,0 0 15,-18 0 1,-17 0-16,-1 0 16,1 0-1,35 0 1,-35 0-16,52 0 0,18 0 31,-35 0-15,71 0-1,-36 0 1,18 0 0,53 0-1,-18 0 1,-18 0 0,1 0 15,123 0-16,-212 0 1,88 0-16,142 0 31,-177 0-15,-35 0 0,18 0-16,17 0 15,-53 0-15,89 0 31,-107 0-31,54 0 16,-36 0-16,-17 0 16,17 0-16,-17 0 15,70 0 1,-35 0 0,0 0-16,105 0 15,-52 0 1,-35 0-16,35 0 31,35 0 0,-106 0-31,18 0 32,53 0-17,-53 0 1,17 0-1,18 0 1,106 0 0,-141 0-1,282 0 1,-229 0 0,0 0-1,-71 0-15,54 0 16,-1 0-16,18 0 15,-18 0-15,53 0 16,35 0-16,-17 0 16,70 0-1,-88 0-15,-70 0 16,141 0 0,-124 0-16,-18 0 15,54 0 1,-89 0-16,53 0 31,-35 0-15,-35 0-1,52 0 1,-52 0 0,17 0-16,-17 0 15,17 0-15,-17 0 16,35 0-1,53 0 1,-89 0 0,19 0-16,-19 0 15,36 0 1,35 0 0,1 0-1,34 0 1,-35 0-1,-35 0 1,-18 0 0,1 0-1,-19 0-15,89 0 16,-53 0 0,18 0-1,105 0 1,-105 0-1,-36 0 1,-17 0 0,105 0-1,-105 0 1,17 0-16,0 0 16,18 0-1,-35 0 1,-1 0-16,19 0 31,-19 0-15,1 0-16,0 0 0,-1 0 15,36 0 1,0 0-16,-35 0 0,-1 0 16,1 0-1,17 0 1,-17 0 15,52 0-15,19 0-1,-19 0 1,-35 0 0,-17 0-1,17 0 1</inkml:trace>
  <inkml:trace contextRef="#ctx0" brushRef="#br0" timeOffset="6514.54">15875 4427 0,'35'0'250,"177"-17"-219,-159 17-15,106 0 15,-106 0-31,-1 0 16,37 0-1,16 0 1,1 0-1,-35 0 1,88 0 0,-89 0-1,1 0 17,140 0-17,-70-18 1,-52 18-1,17 0 1,-1-18 0,19 18 15,-71 0-31,158 0 31,-122 0-15,-19 0-16,-17 0 15,18 0 1,-54 0 0,19 0-16,-19 0 0,36 0 15,18 0 1,-1 0 0,-52 0-1,35 0-15,-36 0 0,142 0 31,-141 0-15,158 0 0,-70 0-1,-53 0 1,35 0 15,0 0-15,-35 0-1,-17 0 1,122 0 15,-140 0-31,17 0 16,36 0 0,-54 0-16,36 0 0,0 0 15,0 0 1,35 0-1,18 0 1,0 0 0,0 0-1,-36 0-15,-34 0 16,-1 0-16,18 0 16,-36 0-16,36 0 15,53 0 1,-35 0-16,-36 0 15,0 0-15,18 0 16,0 0 0,-18 0-16,1 0 15,175 0 17,-158 0-17,106 0 1,-124 0-16,18 0 15,35 0 1,54 0 0,-1 0-1,0 0 1,-18 0 0,-70 0-1,-18 0-15,1 0 16,34 0-1,-52 0 1,17 0-16,-17 0 16,17 0-16,-17 0 15,-1 0-15,19 0 16,-19 0-16,36 0 16,-17 0-16,34 0 15,-52 0 1,35 0-16,17 0 15,-17 0 1,0 0 0,106 0-1,-124 0 1,71 0 0,-36 0-1,89 0 1,0 0-1,-36 0 1,-17 0 0,71 0-1,-142 0 1,88 0-16,-17 0 16,71 0-1,-1 0 1,18 0-1,-88 0 1,17 0 0,-34 0-1,-19 0 1,-35 0 0,18 0 15,-35 0-16,0 0-15,-1 0 16,1 0 0,-1 0-16,19 0 15,17 18 1,35-18 0,-35 0-1,-18 0 1,71 0-1,0 0 1,0 0 0,35 0-1,-88 0 1,35 35 0,35-17-1,-52 0 1,-36-18-16,18 0 15,53 0-15,88 0 16,-71 0 0,-87 17-1,69-17 17,-69 0-32,52 0 15,0 0 1,-17 18-16,17-18 0,0 0 15,-17 0 1,17 0-16,0 0 16,0 0-1,-35 0 1,18 0 0,-36 0-1,18 0 16,-18 0-15,-17 0 0,17 0-1,0 0 1,1 0 0,-1 0-1,-17 0 1,-1 0 15,1 0 16,-1 0 765,36 0-765,18 0-31,-36 0 0,-17 0 15,-1 0 16,1 0 15</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16T00:33:39.925"/>
    </inkml:context>
    <inkml:brush xml:id="br0">
      <inkml:brushProperty name="width" value="0.05292" units="cm"/>
      <inkml:brushProperty name="height" value="0.05292" units="cm"/>
      <inkml:brushProperty name="color" value="#FF0000"/>
    </inkml:brush>
  </inkml:definitions>
  <inkml:trace contextRef="#ctx0" brushRef="#br0">15769 4392 0,'88'0'219,"-70"0"-203,0 0-16,-1 0 15,19-18 1,-19 18 0,1 0-1,35 0 1,35 0 0,-53 0-1,0 0 1,18 0-16,53 0 31,-35 0-15,-36 0-1,53 0 1,-70 0 15,35 0-15,-36 0-16,1 0 15,70 18 1,89-18 0,-89 0-1,-18 0 1,-52 0 0,0 0-1,17 0 1,0 0-1,-17 0 17,0 0-17,-1 0 1,1 18 0,17-18-16,0 0 15,36 0 16,-1 0-31,-34 0 16,52 17 0,-17-17-1,-19 0 17,37 0-17,16 0 1,-16 0-1,34 18 1,-17 0 0,-18-18-1,0 0 1,1 0 0,-54 0-1,35 0 1,1 0-1,-53 0-15,17 35 16,35-35 0,19 0-1,-1 0 17,-35 0-32,0 0 15,52 0 1,-34 0-1,-36 0-15,89 0 16,-107 0-16,19 0 16,34 0 15,-52 0-15,158 0-1,-105 0 1,123 0-1,-141 0 1,141 0 0,-106 0-1,88 0 1,-123 0 0,194 0-1,-159 0 1,1 0-1,-1 0 1,-18 0 15,19 0-15,34 0 0,18 0-1,0 0 1,-53 0-1,36 0 1,-54 0 0,1 0-1,35 0 1,17 0 0,142 0-1,-53 0 1,-89 0-1,-52 0 1,-18 0-16,-18 0 16,53 0-1,18 0 1,35 0 0,0 0 15,-53 0-16,18 0 1,0 0 0,-71 0-16,0 0 15,71 0-15,-53 0 16,159 0 0,-89 0-1,-34 0 1,69 0-16,-69 0 15,-54 0 1,35 18 0,-52-18-1,35 0 1,0 0 0,35 0-1,-35 0 1,0 0-16,70 0 15,1 0 1,-54 0 15,-17 0-15,71 0 0,-36 0-1,-53 0 1,53 0-1,18 0 1,88 0 0,-17 0-1,17 0 17,35 0-17,-158 0 16,105 0-15,-70 0 0,0 0-1,52 0 17,-17 0-17,-52 0 1,-54 0-16,53 0 15,-70 0-15,35 0 32,53 0-32,105 0 15,-34 0 17,-107 0-32,1 0 15,-54 0 16,54-18-15,-1 0 0,-17 18-1,18-17 1,17 17 0,-70 0-1,17 0-15,-17 0 16,-1 0 15,19 0-15,16 0-1,-16 0 1,-1-18 0,-17 18-1,17-18 1,36 18 46,-36 0-30,-18 0-1,1 0 0,17-17 0,1 17 1,-19 0-1,1 0-16,0 0-15,17 0 32,-18 0 15,19 0-32,-19 0 16,1 0-15,0 0 31</inkml:trace>
  <inkml:trace contextRef="#ctx0" brushRef="#br0" timeOffset="13566.5">8079 8008 0,'17'0'235,"19"0"-220,105 0 1,-88 0 0,-18 0-1,-18 0 1,54-35 0,0 35-1,-36 0 1,124 0 15,-89 0-15,-17 0-1,0 0 1,-35 0 0,17 0-16,-17 0 15,52 0 1,-35 0-1,1 0 1,-19 0-16,1 0 16,52-18-1,1 18 1,0-18 0,17 18-1,0 0 16,-53 0-31,177 0 16,-142 0 15,36 0-15,-17 0 0,-1 0-1,70 0 1,-122 0-1,52 0 1,-18-17 0,-52 17-1,17 0 17,124 0-17,-88 0 1,17 0-1,-70 0 1,-1 0-16,124 0 31,-35 0-15,-53-18 15,53 18 0,-36 0-15,-52 0 0,17 0-1,1 0-15,-19-17 32,124 17-17,-35 0 16,0 0 1,-35 0-17,70 0 1,-106 0 0,0 0-1,18 0 1,35 0-1,-35 0 1,0 0 0,-35 0-1,-1 0-15,125 0 16,-89 0 15,70 0-15,-17 0-1,-53 0 1,0 0-16,17 0 16,-35 0-16,-17 0 15,123 0 1,-35 0 0,-18 0-1,0 0 1,-17 0-1,-18 0-15,-18 0 16,124 0 0,-88 0-16,-19 0 15,195 0 17,-88 0-17,-124 0 16,-17 0-31,17 0 32,54 0-17,16 0 1,1 0 0,18 0-1,34 0 1,-105 0-16,-17 0 15,87 0 1,-35 0 0,53 0-1,-17 0 1,-54 0 0,1 0-16,-36 0 15,71 0 16,88 0-15,-88 0 0,35 0-1,-17 0 1,-72 0 0,19 0-1,246 0 16,-193 0-15,35 0 0,-71 0-1,0 0 1,0 0 0,-35 0-1,35 0 16,36 0-15,-18 0 0,35 0-1,-106 0-15,18 0 16,53 0 0,-36 0-16,1 0 15,17 0 1,89 0-1,-54 0 1,0 0 0,1 0-1,-53 0 1,-1 0-16,36 0 31,0 0-15,0 0-1,70 0 1,-35 0 0,-53 0-16,89 0 15,-107 0 1,18 0 0,-52 0-1,-1 0 1,0 0 15,-17 0-15,0 0-1,-1 0 1,36 0 0,18 0-1,-18 0-15,35 0 16,35 0 15,-88 0-15,-17 0-1,0 0-15,-1 0 47,1 0-31,0 0 15,-1 0 32,36 0-17,-17 0 142,-19 0-157,1 0-15,-1 0-1,1 0 1,0 0-16,-1 0 78,1 0-62,0 0-1,-1 0 17</inkml:trace>
  <inkml:trace contextRef="#ctx0" brushRef="#br0" timeOffset="16924.38">6068 9049 0,'35'0'110,"-17"0"-95,35 0 1,-18 0-1,18 0 1,0 0 0,-18 0-1,0 0 1,-17 0 0,88 0 15,-36 0-31,-34 0 31,34 0-15,1 0 15,-18 0-31,-18-36 16,18 36-1,-36 0-15,1 0 16,88 0-1,-36 0 1,19 0 0,16 0-1,19 0 1,-71 0 0,53 0-1,-71 0 1,18 0-1,106 0 1,-36 0 0,-70 0-1,-18 0-15,36 0 0,-18-17 16,35-1 0,35 18-1,1 0 16,-54 0-31,-34 0 16,87 0-16,-70-17 16,0 17-16,0 0 15,70-18 1,-87 18 0,-1 0-1,36 0 1,17 0-1,0 0-15,-35 0 16,106 0 0,-89 0-1,107 0 1,-89 0 0,-18 0-1,1 0 1,-36 0-1,-17 0 1,-1 0 15,19 0-15,17 0 0,35 0-1,-35 0 1,-18 0-16,-17 0 15,17 0 1,-17 0 0,-1 0-1</inkml:trace>
  <inkml:trace contextRef="#ctx0" brushRef="#br0" timeOffset="19684.5">20726 8943 0,'35'0'140,"0"0"-124,-17 0-16,0 0 16,34 0-1,-34 0 1,17 0-1,-17 0 1,17 0 0,1 0-1,158 0 1,-106 0 15,300 0-15,-265 0 15,54 0-15,-142 0-1,0 0-15,36 0 32,35 0-17,-18 0 1,53 0-1,0 0 1,0 0 0,0 0-1,-70 0-15,70 0 16,-53 0 15,-17 0-15,-1 0-1,1 0 1,17 0 0,-53 0-16,36 0 15,88 0 1,-54 0 0,-52 0-1,0 0 1,0 0 15,-18 0-31,-17 0 16,17 0-1,1 0 1,-19 0 46,1 0-46,17 0 0,71 0-1,-18 0-15,-70 0 16,88 0 0,-53 0-1,-36 0 48,19 0-48</inkml:trace>
  <inkml:trace contextRef="#ctx0" brushRef="#br0" timeOffset="31974.26">2222 10619 0,'18'0'218,"17"0"-202,1 0-16,-1 0 16,194 0-1,36 0 1,-89 0 0,-35 0-1,18 0 1,-106 0-1,18 0 1,-19 0 0,1-18-1,0 18 1,106 0 0,-53 0-1,35 0 1,-106 0-1,71 0-15,-18 0 32,-35 0-17,18-18 1,52 18 0,36 0-1,-53 0 1,-53 0-16,88 0 31,-35 0-31,105 0 16,-105 0-1,-18 0 17,89 0-1,-54 0 0,36 0-15,17 0-1,107 0 1,-230 0 0,105 0-1,-70 0 1,-35 0 15,18 0-15,0 0-1,-1 0 1,1 0 0,17 0-1,-53 0-15,0 0 16,18 0-16,-17 0 15,52 0 1,-18 0 0,-17 0-1,0-17 1,-35 17 0,35 0-1,17-18 1,-34 18-1,52 0 17,-18-18-17,1 18 1,-1 0 0,-52 0 15</inkml:trace>
  <inkml:trace contextRef="#ctx0" brushRef="#br0" timeOffset="43823.06">17445 11501 0,'35'17'219,"53"-17"-204,53 0 1,1 0 0,-54 0-1,-53-17 1,0 17-1,1 0 1,-19 0-16,1-18 16,-1 18 15,54-18-15,17 18-1,18 0 1,-35 0-1,52 0 1,-52 0 0,-1 0-1,1 0 1,35-17-16,-71 17 16,53-18-1,-70 18-15,52 0 16,1 0-1,-18-18 1,105 18 0,-105 0-1,106 0 1,-71 0 0,-35 0-1,0 0 16,0 0-15,35 0 0,36 0-1,35 0 1,-54 0 0,19 0-1,-36-17 1,35 17-1,1 0 1,-1 0 0,36 0-1,-124 0 1,-17 0 0,0 0 15,17 0-16,36 0 1,-1 0 0,-35 0-1,18 0-15,18 0 16,17 0 0,53 0 15,-123 0-16,158 0 1,-158 0 15,105 0-15,-70 0 0,53 0-1,-53 0-15,35 0 16,53 0-1,-123 0 1,70 0 0,-35 0-1,-35 0 1,-1 0 0,36 0-1,-17 0 1,16 0-1,72 0 1,35 0 15,-18 0-15,35 0 0,-105 0-16,-18 0 15,-18 0-15,-17 0 16,52 0-1,-17 0 1,35 0 0,-53 0-16,18 0 15,53 0 1,-70 0-16,16 0 16,19 0-1,-53 0-15,17 0 16,0 0-1,0 0 1,18 0 0,53 0-1,-35 0 1,-54 0 0,19 0-16,-1 0 62,0 0-46,-17 0-1,0 0 1,-1 0-16,1 0 47,17 0-32,-17 0 1,-1 0-16,1 0 16,0-18-1,17 18 1,18 0 0,35 0-1,0 0 1,18 0-1,-53 0 17,0 0-1,-35 0-15,-1 0-1,18 0-15,-17 0 16,17 0-1,-17 0 485,17 0-453,-17 0-31,17 0 31,0 0-16,1 0-15,34 0-1,-17 0 1,0 0 0,-18 0-1,18 0 1,-17 0-1,-19 0 1,19 0 0,16 0 15,1 0-15,-17 0-1,-1-35 1,18 35-1,-18 0 1,36 0 0,-1 0-1,-17 0 1,-18 0 0,-17 0-1,17 0 1,36 0-1,-36 0 1,0 0 0,36 0-1,52 0 1,-87 0 0,-1 0-1,0 0 1,-17 0-1,35 0-15,-36 0 16,72 0 0,-72 0-16,36 0 15,-17 0 1,16 0 0,19 0-1,-36 0 1,1 0-1,-1 0 1,18 0 0,-18 0-1,0 0 1,36 0 0,17 0 15,-35 0-16,-35 0 1,17 0 0,-17 0-1,-1 0-15,54 0 32,-36 0-32,0 0 15,18 0 1,0 0-1,-18 0 1,1 0 0,-19 0-16,36 0 15,-18 0-15,36 17 16,35 1 15,-88-18-15,-1 0 15,1 0-15,-1 0-1,1 0-15,0 18 32,17-18-17,71 0 1,-53 0 15,0 0-31,35 0 16,-18 0-1,-34 0 63,-19 0-62,1 0 15,0 0-15,-1 0 0,1 0-1,0 0 1</inkml:trace>
  <inkml:trace contextRef="#ctx0" brushRef="#br0" timeOffset="49522.99">19068 12330 0,'-18'0'141,"71"0"-125,106 0-1,-71 0 16,-18 0-31,318 52 32,-194-34-17,-70-18 1,176 18 0,-194-18-1,-18 0 1,18 17-1,0-17 17,229 0-17,-88 0 1,-124 18 0,71-18-1,-18 0 1,-70 0-1,-17 18 1,-1-18 15,123 0 1,-140 0-1,-1 0-31,-17 0 0,124 0 15,52 0 1,-17 0 0,-89 0-1,-35 0 1,106 0 0,-17 0-1,-18 0 1,-124 0-16,18 0 15,106 0 1,-124 0 0,71 0-1,-53 0 17,-36 0-17,1 0 1,17 0 15,-17 0-31</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16T00:35:44.243"/>
    </inkml:context>
    <inkml:brush xml:id="br0">
      <inkml:brushProperty name="width" value="0.05292" units="cm"/>
      <inkml:brushProperty name="height" value="0.05292" units="cm"/>
      <inkml:brushProperty name="color" value="#FF0000"/>
    </inkml:brush>
  </inkml:definitions>
  <inkml:trace contextRef="#ctx0" brushRef="#br0">12665 5521 0,'-18'0'281,"36"0"-234,52 18-16,-52-18-31,17 0 0,36 0 31,-1 0-15,18 0 0,-17 0-1,-36 0 1,1 0-16,-1 0 15,35 0-15,-34 0 16,17 0 0,-36 0-1,19 0 1,-1 0 0,35 0-1,-17 0 1,18 0-1,-36 0 1,18 0 0,-35 0-1,17 0 1,0 0-16,-17 0 16,35 0 15,17 0-16,1 0 1,-18 0-16,-18 0 16,89 0-1,-54 0 1,36 0 0,70 0-1,18 0 1,18 0-1,-88 0 1,34 0 0,72 0-1,52 0 1,-106 0 0,1 0-1,70 0 1,-142 0-1,1 0 17,-18 0-17,-52 0 1,-19 0-16,1 0 16,70 0-1,-17 0 1,-1 0-1,-17 0-15,-35 0 16,141 0 0,-89 0-1,18 0 1,-17 0 0,17 0 15,-35 0-31,53 0 15,-36 0 1,-17 0 0,-17 0-1,34 0 1,18 0 0,-17 0 15,141 0 0,-142 0-15,-52 0-16,17 0 15,18 0 1,-18 0-16,124 0 31,-36 0 0,19 0-15,16 0 0,-122 0-16,16 0 15,54 0 1,-35 0-16,-18 0 16,53 0-1,-18 0-15,35 0 16,54 0-1,-107 0-15,-35 0 16,124 0 0,-53 0 15,-88 0-15,35 0-16,17 0 15,124 0 1,0 0-1,-53 0 1,-70 0 0,70 0-1,-70 0 1,17 0 0,-53 0-1,53 0 1,18 0-1,0 0 1,-18 0 0,36 0-1,-36 0 1,88 0 0,-123 0-16,18 0 15,70 0 1,-88 0-1,17 0 1,18 0-16,36 0 16,88 0-1,-107 0-15,-34 0 16,52 0 0,-70 0-16,18 0 15,52-18 1,-34 18-16,-72 0 15,107-18 1,-71 18-16,17 0 31,124-53-31,-106 53 0,36 0 16,140-17 0,-122-1 15,87 18-16,-141-18 17,212 18-17,-194-17 17,-53 17-17,0-18 1,-18 18-1,18 0 1,53-17 0,35 17-1,88-18 1,-88 18 0,-35 0 15,-88 0-16,-1 0 17</inkml:trace>
  <inkml:trace contextRef="#ctx0" brushRef="#br0" timeOffset="14347.64">3863 7320 0,'0'-18'266,"0"1"-251,18 17-15,-1 0 16,18-18 0,-17 18-1,35 0 1,-35 0-1,52 0 1,-35-17 0,18 17-1,18 0 1,-36 0 0,-17 0-1,17 0 16,-17 0-15,17 0 0,18 0-1,70-18 1,-34 18 0,34 0-1,-17 0 1,-71 0 15,36 0-15,17 0-1,-17 0 17,158 0-17,-88 0 1,-53 0-1,18 0 1,-18 0 15,-35 0-15,0 0 15,-18 0-31,-17 0 16,70 0-1,0 0-15,-35 0 16,88 0 0,-88 0-1,35 0 1,54 18 0,-54-18-1,71 0 1,-89 0-1,1 0 1,34 17 0,-34 1-1,0-18 1,-1 17-16,18-17 16,177 0-1,-142 0 16,54 36 1,-71-36-17,-71 0 1,0 0 0,71 0-1,0 0 1,-36 0-1,71 0 1,-52 0 0,-1 0-16,-35 0 15,35 0 1,-53 0-16,18 0 16,53 0-1,-71 0 1,-17 0-16,70 0 15,0 0 1,1 0 0,-37 0-1,107 0 17,-88 0-17,-18 0 1,52 0-1,-16 0 1,52 0 0,-53 0-1,35 0 1,-34 0 0,-36 0-1,35 0 1,0 0-1,-17 0 1,-19 0-16,1 0 16,-35 0-1,53 0-15,-54 0 0,1 0 16,70 0 15,-53 0-31,53 0 0,-17 0 16,-18 0-1,35 0 1,53 0 15,-105 0-31,-1 0 16,71 0 0,35 0-1,18 0 16,-1 0-31,-34 0 16,-71 0 0,0 0 15,17 0-15,1 0-1,-18 0 1,0 0-1,-18 0-15,0 0 16,0 0-16,18 0 16,-35 0-1,17 0 1,-17 0 0,-1 0 15,19 0-16,17 0 1,-18 0 0,0 0 15,-17 0-15,17 0-1,0 0 1,1 0-1</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19T04:00:22.683"/>
    </inkml:context>
    <inkml:brush xml:id="br0">
      <inkml:brushProperty name="width" value="0.05292" units="cm"/>
      <inkml:brushProperty name="height" value="0.05292" units="cm"/>
      <inkml:brushProperty name="color" value="#FF0000"/>
    </inkml:brush>
  </inkml:definitions>
  <inkml:trace contextRef="#ctx0" brushRef="#br0">14517 6403 0,'0'-18'218,"35"18"-171,53 0-31,0 0 0,106 0-1,-35 0 1,18 0-1,-72 0 1,1 18 0,-35-18-1,-36 0 1,0 0 0,1 0-1,-1 0 1,18 0-1,-18 0 1,0 0 0,1 0-16,-1 0 15,18 0 1,17 0 0,-17 0-1,-17 0-15,-19 0 16,36 0-1,0 0-15,18 0 16,-18 0-16,17 0 16,107 0-1,-54 18 1,0-18 0,-34 0-1,-19 0 1,1 0 15,-18 0-31,0 0 16,35 0-1,-53 0-15,0 0 16,54 0 0,-54 0-16,0 0 15,159 17 1,-123-17 15,264 18-15,-247-1-1,36-17 1,-72 0 0,90 0-1,-90 0 1,-16 0-1,-1 0 1,18 0 15,-35 0-15,70 0 0,-35 0-1,105 0 1,-105 0-1,36 0 1,52 0 0,-71 0-1,18 0-15,-52 0 16,105 0 0,-71 0-1,-52 0-15,17 0 16,89 0-1,-1 0 1,-52 0 0,17 0-16,35 0 31,-87 0-15,-19 0-16,1 0 15,0 0 1,-1 0-1,1 0 1,17 0 0,-17-17-16,-1 17 93,1 0-61,0 0-17,17 0 1,-17 0 31,-1 0-32,1 0 157,0 0-109</inkml:trace>
  <inkml:trace contextRef="#ctx0" brushRef="#br0" timeOffset="3016.96">23001 7426 0,'18'0'188,"35"0"-173,52 0 1,72 0 0,105 0-1,106 0 1,-123 0 0,-124 0 15,35 0-16,106 0 1,-193 0-16,-19 0 16,177 0-1,18 0 1,-107 0 0,54 0-1,0 0 1,141 0-1,-283 0-15,1 0 16,70-18-16,-53 1 16,88-1-1,-158 18 1,0 0-16,-1 0 16,1 0-1,0 0 16,17 0-15,-17-18 0</inkml:trace>
  <inkml:trace contextRef="#ctx0" brushRef="#br0" timeOffset="8007.45">14640 11324 0,'36'0'172,"69"0"-157,-69 0 1,34 0 0,-17 0-1,-18 0 1,89 35-1,-36-35 1,18 0 0,-36 0-1,19 0 1,-54 18 0,0 0-16,-17-18 15,35 0 1,-36 0-16,89 0 31,-53 0-15,124 17-1,-125-17-15,-16 0 16,105 0 0,-124 0-1,1 0 32,0 0-31,-1 0-16,1 0 31</inkml:trace>
  <inkml:trace contextRef="#ctx0" brushRef="#br0" timeOffset="26307.76">14781 16334 0,'18'0'391,"0"0"-375,-1 0 15,1 0-15,0 0-1,17 0 1,18-18 15,-36 18-15,54 0-1,-36 0 17,53 0-17,-52 0 1,-1 0-1,0 0 1,-17 0 0,17 0-16,-17 0 15,52 0 1,1 0 0,-53 0-1,-1 0 1,1 0-16,-1 0 0,19 0 15,34 0 1,-34 0 0,-19 0 15,19 0-15,-19 0-1,36 0-15,-35 0 16,17 0-1,18 0 1,-35 0 0,34 0-1,-16 0 1,70 0 0,-71 0-1,35 0 1,1 0-1,-18 0 1,17 0 0,-34 0-1,-1 0-15,53 0 16,-17 0 15,-18 0-31,0 0 16,70 0-1,-70 0-15,0 0 16,53 0 0,-71 0-16,0 0 15,53 0 17,-70 0-32,0 0 0,35 0 15,-36 0 1,1 0-1,0 0 1,-1 0 0,1 0 15,-1 0-15,1 0 202</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5-12T09:18:22.927"/>
    </inkml:context>
    <inkml:brush xml:id="br0">
      <inkml:brushProperty name="width" value="0.05292" units="cm"/>
      <inkml:brushProperty name="height" value="0.05292" units="cm"/>
      <inkml:brushProperty name="color" value="#FF0000"/>
    </inkml:brush>
  </inkml:definitions>
  <inkml:trace contextRef="#ctx0" brushRef="#br0">6791 6297 0,'53'0'188,"-18"0"-172,53 0-1,-52 0 1,-19 0-16,19 0 15,34 0 1,18-18 0,-35 18-1,18 0 1,-18 0 15,0-17-15,0 17-1,-1 0 1,19 0 0,-53-18-16,17 18 15,53 0 1,-53 0 0,1 0-1,-1 0 1,35 0-1,-34 0 1,17 0 0,-18 0-1,-17 0 1,17 0 0,18 0 15,0 0-16,0 18 1,-18-1 0,18-17-1,-18 18 1,18 0 0,-35-18-16,17 0 15,0 0 1,-17 17-16,17-17 15,36 0 1,-1 18 0,-17-18-1,-35 18 1,70-18 15,-53 0-15,18 17-1,-35-17 1,52 0 0,-34 0-1,17 0 1,-18 0 0,0 0-1,18 0 1,-18 0-1,1 0 1,-1 0 0,35 0-1,-52 0-15,17 0 16,18 0 0,0 0 15,-18 0-31,-17 0 15,53 18 1,-36-18 0,0 18-1,18-1 1,-18-17 0,-17 0-1,0 0 1,17 0-1,-17 0 1,17 0 0,-35 18-16,18-18 15,17 0-15,-18 0 32,19 17-32,-1-17 31,36 0-16,-36 0 1,18 0 0,-36 18-1,19-18-15,-1 0 16,18 0 0,0 0-1,0 0 1,-18 0-1,0 0 1,18 0 0,-18 0-1,1 0 1,-1 0 0,0 0 15,-17 0-16,17 0 1,-17 0-16,-1 0 16,1 0-1,17 0 1,-17 0 0,0 0-1,17 0-15,-17 0 16,-1 0-1,1 0 1,17 0 0,0 0-1,1-18 32,-19 18-31,19 0-1,-19 0 1,1 0 0,17 0-1,-17 0 1,17 0 0,-17-17-1,17 17 1,0 0-1,-17-18 1,17 18-16,0 0 16,1 0-1,-1-17 1,18-1 15,-18 18-15,36-18-1,-18 18 1,-18 0 0,18-17-1,-18 17 1,-17 0 0,17 0-16,-17 0 15,35-18 1,-36 18-16,1 0 15,0 0-15,-1-18 16,1 18-16,-1 0 16,36 0-1,0 0 1,-17 0 15,-1 0-15,0 0-1,-17 0 1,17 0 0,0 0-1,18 0 1,-17 0 0,-1 0-1,71 0 32,-36 0-16,-17 0 1,-35 0-32,17 0 31,0 0-16,-17 0-15,17 0 16,0 0 0,-17 0-1,17 0 1,1 0 0,-19 0-16,1 0 15,17 0 1,-17 0-1,17 0 1,0 0 0,1 0-16,-1 0 15,18 0 1,-35 0 15,34 0-15,-16 0-1,17 0 1,-36 0-16,1 0 16,17 0-1,18 0 1,-18 0 15,18 0-15,-53 18-16,36-18 15,-19 0 1,1 0 0,0 0-16,-1 18 15,1-18 1,52 0 0,-34 0 15,-19 0-16,36 0 17,-18 17-17,1-17 1,-19 0 0,1 0-1,17 0 1,1 0-1,16 0 1,1 0 0,-17 0-1,-1 0 17,0 0-17,-17 0 1,17 0-1,0 0 1,-17 0-16,17 0 31,-17 0-15,17 0 0,-17 0-1,17 0 1,0 0-1,-17 0 17,0 0-17</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5-12T09:19:24.221"/>
    </inkml:context>
    <inkml:brush xml:id="br0">
      <inkml:brushProperty name="width" value="0.05292" units="cm"/>
      <inkml:brushProperty name="height" value="0.05292" units="cm"/>
      <inkml:brushProperty name="color" value="#FF0000"/>
    </inkml:brush>
  </inkml:definitions>
  <inkml:trace contextRef="#ctx0" brushRef="#br0">6385 11307 0,'36'0'250,"87"35"-234,-35-18 0,-35 1-1,-35-18-15,17 0 16,53 18 0,-35-18-1,0 0 1,0 0-1,0 0 1,17 0 0,19-36-1,-36 36 1,-1-17 0,19-1-1,-18 18 1,0 0 15,0-17-15,17 17-1,-52 0-15,17 0 16,53-18 0,-35 0-1,0 18 1,0 0-1,-35 0-15,17 0 16,0 0 0,36 0-1,35-17 17,-53-1-17,17 18 16,-52-18-15,0 18-16,-1 0 16,54 0-1,-36 0 1,36-17 0,-19 17-1,1 0 1,0 0-1,0 0 1,-35 0-16,35 0 16,0 0-1,0 0 1,0 0 0,-1 0-1,19 0 16,-53 0-15,35 17 0,-18-17-16,18 18 15,0 0 1,17-18 0,-34 0-1,-1 17 1,18-17-1,-18 0-15,0 0 16,-17 0-16,17 18 16,0-18-16,1 0 15,17 0 1,17 0 0,-17 0 15,18 0-16,-54 0-15,19 0 16,52 0 0,-35 0-1,0 0 1,0 0 0,17 0-1,-35 0 1,-17 0-16,17 0 15,18 0 1,-18 0-16,36-18 16,0 18-1,-1 0 1,-17 0 0,53 0 30,-71 18-46,18-18 16,18 18 0,-18-18-1,-1 0 1,1 0 0,-17 0-16,-19 0 15,54 0 1,-53 0-16,17 0 15,18 0 1,-18 0-16,0 0 16,1 17-16,34-17 15,-17 0 1,18 18 0,-19-18 15,-16 0-31,-19 0 15,72 0 1,-54-18 0,35 18-1,-52 0-15,17 0 16,1 0 0,-1 0-1,0 0-15,-17 0 16,-1 0-16,19 0 15,17 0 1,0 0 0,-1 0-1,19-17 1,-18 17 0,-35 0-1,17 0 1,0 0-16,-17 0 15,70 0 1,-35 0 0,0 0-1,17 0 1,-17 0 0,0 0-1,-18 0-15,-17 0 16,70 0-1,-52-18 1,17 18 0,-18 0-1,0 0 1,-17 0 0,-1 0 15,1 0-31</inkml:trace>
  <inkml:trace contextRef="#ctx0" brushRef="#br0" timeOffset="1886.77">14587 11359 0,'36'0'250,"-19"-17"-234,54-1-1,-36 18 1,18 0-1</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19T04:20:52.240"/>
    </inkml:context>
    <inkml:brush xml:id="br0">
      <inkml:brushProperty name="width" value="0.05292" units="cm"/>
      <inkml:brushProperty name="height" value="0.05292" units="cm"/>
      <inkml:brushProperty name="color" value="#FF0000"/>
    </inkml:brush>
  </inkml:definitions>
  <inkml:trace contextRef="#ctx0" brushRef="#br0">26846 4410 0,'18'0'203,"35"0"-187,-18 0 0,53-18-1,-52-17 1,17 35 0,-18-18-1,53 18 1,-35 0-1,18 0 1,-19-17 0,1-1-1,-35 18 1,35 0 0,17 0-1,36 0 16,0 0-15,-71 0 0,18-18 15,18 18-15,158 0-1,-105 0 1,-36-17-16,88 17 15,-17 0 1,-36 0 0,-34 0-1,-54 0 1,0 0 0,18-18-1,18 18 1,-18 0-1,0-35 1,-36 35-16,18 0 16,159-18-1,-17 18 1,52-18 15,-141 18-31,-35 0 16,71 0-1,-71 0 1,53 0 0,70 0-1,-106 0 1,1 0 0,-18 0-16,-35 0 15,34 0 1,1 0 15,18 0-15,0 0-1,-36 0 1,-18 0 46,1 0-46,0 0-16,17 0 31,-17 0-15,-1 0 15,1 0-15,0 0 249,-1 0-249,1 0 0,-1 0 15,1 0 31,0 0-30</inkml:trace>
  <inkml:trace contextRef="#ctx0" brushRef="#br0" timeOffset="2397.32">16951 5151 0,'0'-18'204,"35"18"-189,1 0-15,16-18 16,-16 18-1,70-17 1,-54 17-16,19-18 16,35 18-1,-18 0-15,-17 0 16,52-18 0,-70 18-16,35 0 15,0 0 1,-17-17-1,17 17-15,18 0 16,-18-36 0,-17 36-1,35 0 1,-36 0-16,-17 0 16,123-17-1,-105 17 1,0 0-1,-19 0-15,-16 0 16,34-18 0,-17 18-1,-18 0 1,-17 0 0,0 0-1,-1 0 1,19 0-1,-19 0 1,19 0 15,-19 0-31,1 0 16,35 0 0,-36 0-1,19 0 16,-1 0-15,0 0 0,-17 0-1</inkml:trace>
  <inkml:trace contextRef="#ctx0" brushRef="#br0" timeOffset="12328.91">11624 9278 0,'-18'0'141,"124"0"-110,35 0-16,-17 0-15,17 0 16,106 0 0,-124 0-16,18 0 15,89 0 1,-124 0 15,246 0-15,-211 0-1,18 0 1,18 0 0,-1 0-1,36 0 1,105-71 0,89 71-1,-89 0 1,213-52-1,-142 52 1,-124-18 0,-140 18-1,-71-18 1,-18 18 0,0-17-1,0 17 1</inkml:trace>
  <inkml:trace contextRef="#ctx0" brushRef="#br0" timeOffset="17536">12365 13635 0,'-18'0'172,"18"-18"-156,53 18 0,18 0-1,-1-17 1,36 17-1,53 0 1,-89 0 0,36 0-1,-18-18 1,-17 18 0,70 0-1,-35-18 1,53 18-1,-71 0 1,-35 0-16,88 0 16,-53 0 15,-35 0-31,-35 0 16,87-17-1,-69-1-15,34 18 16,18 0-1,1 0-15,-36 0 16,88 0 0,-35 0-16,-54 0 15,19 0 1,0 0-16,17 0 16,106 0-1,-53 0 1,-53-35-1,-53 35-15,89 0 16,229 0 0,-142 0-1,124-36 17,-158 36-17,193 0 1,-158 0-1,-53 0 1,-36 0 0,-35 0-1,1 0 1,-19 0 0,54 0-1,-54 0 1,18 0-1,71-17 1,-18-1 0,36 18-1,-1 0 1,0 0 0,71 0-1,18 0 16,-18 0-15,17-17 0,-87 17-16,-54 0 15,142-36 1,-89 36-16,-17 0 16,194 0-1,-124 0-15,36 0 16,229 0-1,-283 0-15,-34 0 16,34 0 0,-158 0-16,-18 0 15,54 0 1,-72 0 0,36 0-1,-18 0-15,1 0 16,17 0-1,-18 0 1,-17 0 15,17 0 1,0 0-1,-17 0 0,-1-35 0</inkml:trace>
  <inkml:trace contextRef="#ctx0" brushRef="#br0" timeOffset="25158.68">28134 15240 0,'-18'0'125,"18"-18"-94,18 18-15,35 0 0,0 0-1,17-17 1,-17-1-1,-17 18 1,-19 0-16,54 0 31,-1-18-15,-17 18 0,-35 0-16,17 0 15,106 0 1,-53 0-16,1 0 15,87 0 1,-123 0-16,18 0 16,87 0-1,-140 0 1,17 0 0,36 0-1,35 0 1,-53 0-16,-1 0 15,-16 0-15,17 0 16,17 0-16,-17 0 16,35 0-1,-35 0-15,35 0 16,-17 0 0,-36 0-1,-17 0-15,52 0 31,19 0-31,-1 18 16,-53-18 0,18 0-16,18 0 15,34 0 1,-34 0 0,0 0-1,-54 0 1,142 0-1,-36 0 1,-17 0 0,0 0-1,0 0 1,-71 0 0,-17 0 15,-1 0 156,1 0-171,0 0 15,-1 0-15,19-18 31,-19 18-32,1 0 32</inkml:trace>
  <inkml:trace contextRef="#ctx0" brushRef="#br0" timeOffset="27373.83">3069 16969 0,'106'-18'110,"0"18"-95,-53 0-15,53 0 16,52 0-1,-52 0 1,-53 0-16,-18 0 16,159 0-1,-17-18 1,-89 18-16,-17 0 16,175 0-1,-122 0-15,88 0 16,70 0-1,-159 0-15,36 0 16,335 0 15,-371 0-15,177-35 0,-159 35-16,18 0 15,176-18 1,-229 18-1,-18 0 1,-17 0 0,-54 0-1,19-17 1,17 17 0,-18-18-1,-17 18 1,-1 0-16</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16T00:37:26.359"/>
    </inkml:context>
    <inkml:brush xml:id="br0">
      <inkml:brushProperty name="width" value="0.05292" units="cm"/>
      <inkml:brushProperty name="height" value="0.05292" units="cm"/>
      <inkml:brushProperty name="color" value="#FF0000"/>
    </inkml:brush>
  </inkml:definitions>
  <inkml:trace contextRef="#ctx0" brushRef="#br0">21414 3969 0,'17'0'157,"107"0"-142,-89 0-15,36 0 16,87 17-1,-70 1 1,-70-18 0,17 0-1,71 0 1,-53 0 0,35 0-1,36 18 1,-18-1-1,35-17 1,0 18 15,123-18 1,-193 0-17,35 0 1,-18 0-1,0 0 17,89 0-17,34 0 1,-70 0 0,-52 0-1,16 0 1,-16 0-1,34 0 1,36 0 0,35 0-1,-141 0-15,35 0 16,71 0 0,-89 0-16,18 0 15,124 0 1,-159 0-16,0 0 15,159 0 17,-159 0-32,70 0 15,36 0 1,-124 0 0,71 0-1,-53 0 1,70 0-1,36 0 1,-71-18 0,18 18-1,-53-17 1,18-1 0,-1 0-1,54 18 1,-1-17-1,-17-19 1,17 36 0,-70-17-1,-17-1-15,52 18 16,-18-17 15,1 17-31,-36-18 16,36-17-16,-18 35 15,70-18 1,-88 18-16,36-18 16,-36 18-1,18-17 1,-18 17 0,1-18-1,34 0-15,-17 1 31,-35 17-15,35 0-16,-18 0 31,71 0-15,0 0 0,52 0-1,-105 0 1,-17 0 15,-1 0-15,0 0-1,-17 0-15,17 0 16,53 0 0,-52 0-1,16 17 1,1-17 31,-17 0 0,-19 0-1,19 18-30,-19-18 15,1 18-31,35-18 32,-18 0-32,-17 0 31,-1 17-16,19-17 1,-1 18 0,18 0-1,17-18 1,1 35 0,-36-35-1,0 0 1,1 0-1,-1 0 17,-17 0-17,-1 0 1,1 0 0,52 18-1,-17-18 16,-35 0 1,35 0-17,-18 0 1</inkml:trace>
  <inkml:trace contextRef="#ctx0" brushRef="#br0" timeOffset="5994.13">3440 4851 0,'35'0'265,"177"0"-249,-18 0 0,17 0-1,-123 0 1,36 0 15,17 0 0,-88 0-15,0 0 0,0 17-1,-18-17 1,71 0-1,-53 0-15,35 0 16,71 0 0,-89 0-1,71 18 1,-52-18-16,-37 0 16,107 0-1,-71 0 16,177 18-15,-194-18 0,-36 0-1,18 0 1,17 0 15,36 0-15,18 0-1,17 0 1,-18 0 0,1 0-1,-18 0 1,17 0 0,0 0-1,54 0 16,70 0 1,-159 0-32,177 0 15,-177 0 1,-53 0-16,18 0 16,-35 35-1,17-35-15,0 0 16,-17 0-1,35 0 1,158 0 15,-158 0-15,-35 0 0,0 0 15,-1 0-31,36 0 31,35 0-15,-35 0-16,0 0 15,106 0 1,-106 0 0,106 0-1,-71 0 1,18 0-1,-18 0 1,159 0 0,-71 0-1,-88 0 1,53 0 0,-52 0 15,-1 0-16,-18 0 1,1 0 0,-36 0-1,71 0 1,53 0 0,123 0-1,-123-18 1,-89 18-1,-34 0 1,17-17-16,-1 17 16,19 0-1,35-18-15,-53 0 32,194 18-17,-194 0-15,-18 0 16,159 0-1,-106 0 1,88 0 15,1 0-15,-18 0 0,88 0-1,-142 0 1,89-17-1,36-1 1,-89-17 0,-53 35-1,18 0 1,-53-18 0,53 18-1,-89 0 16,19 0 79,-1-18-95,-18 18 1,19 0 172,34 0-157,-52 0-31,0 0 15,34 0 1,-34 0 0,17 0-1,-17 0 1,17 0 0,1 0-1,-19 0 32</inkml:trace>
  <inkml:trace contextRef="#ctx0" brushRef="#br0" timeOffset="10857.74">15293 4904 0,'70'0'141,"-17"0"-126,36 0 1,299 0 0,0 0-1,-36 0 1,-87 0-1,-106 0 1,-36 0 0,1 17 15,-71-17-15,52 0-1,-34 0 1,88 0-1,52 18 1,142 0 0,-53 17-1,-106-35 1,-35 17 0,-18-17-1,-35 0 1,-18 0-1,0 0-15,-35 0 16,53 0 0,-71 0-16,36 0 15,-18 0-15,-18 0 16,159 0 15,-106 0-31,124 0 31,-89 0-31,1 0 16,105 0 0,-123 0-1,159 0 1,-107 0 0,36 0-1,-141 0 1,106 0-1,-106 0 1,70 0 15,-52 0-31,-1 0 16,54 0 0,-1 0-1,19 0 16,210 0-15,-228 0 0,-18 0 15,-18 0-15,141 0 15,-141 0-16,53 0 1,53 0 15,247 0-15,-194 0 0,-106 0-1,-105 0-15,34 0 16,89 0-1,-124 0 1,36 0-16,17 0 16,0 0-16,-17 0 15,141 0 1,-142 0-16,36 0 16,194 0 15,-106 0-31,-106 0 47,-35 0-47,35 0 15,124 0 1,-18 0 0,17 0-1,-158 0 1,71 0-1,-71 0 1,0 0 0,0 0-1,52 0 1,37 0 0,69 0-1,1 0 1,0 0-1,17 0 1,-70 0 0,17 0-1,-17 0 1,-18 0 15,-18 0-15,-70 0-16,18 0 15,35 0 1,70 0 0,-88 0-16,-35 0 15,53 0 1,35-17 0,-35 17-1,-36 0-15,-34 0 16,-19 0-1,1 0-15,0 0 16,17-18 15,53 18-15,18 0 0,-88 0 15,17 0-16</inkml:trace>
  <inkml:trace contextRef="#ctx0" brushRef="#br0" timeOffset="20353.91">12753 5891 0,'53'0'172,"53"0"-156,105 0 30,72 0-30,-231 0-16,1 0 16,141 0-1,-123 0 1,35 0 0,17 18-1,54 0 16,-54-18-15,36 35 0,53-35-1,-89 18 1,36-1 0,35-17-1,-18 18 1,159-18-1,0 35 1,-70-35 0,-36 0-1,-35 0 1,-70 0 0,-36 0-1,71 0 1,-18 18-1,-35-18 1,70 0 0,-17 0 15,17 0-15,1 0-16,-72 0 15,1 0-15,53 0 16,17 0-1,-52 0-15,-89 0 16,18 0-16,-35 0 16,17 0-1,-17 0 1,-1 0 15,19 0-15,-1 0 15,18 0 0,0 0 1047,176 0-1046,582-18-1,-211 18-15,-177 0-1,-352 0 1,17 0-1</inkml:trace>
  <inkml:trace contextRef="#ctx0" brushRef="#br0" timeOffset="27799.94">25171 10848 0,'-18'0'172,"71"0"-156,264 0-1,-52 0 1,35 0 15,35 0-15,-106 0-1,-35 0 1,-35 0 0,-18 0-1,-70 0-15,-18 0 16,35 0 0,-35 0-16,35 0 15,177 0 1,-195 0-1,89 0 1,-89 0-16,-17 0 16,124 0-1,-54 0 1,124 0 0,-212 0-1,142 0 1,-89 0-1,0 0 1,-17 0 0,70 0 15,0 0-15,18 0-1,88 0 1,-89 0-1,-69 0 1,-19 0 0,-35 0-1,1 0 32,-19 0-31</inkml:trace>
  <inkml:trace contextRef="#ctx0" brushRef="#br0" timeOffset="30814.34">3457 11695 0,'-17'0'187,"87"0"-156,107 0 1,-1 0-17,-35 0 1,18 0-1,-53 0 1,17 0 0,1 0-1,34 0 1,36 0 0,18 0-1,-106 0 1,-36 0-1,19 0 1,-89-18 0,17 18 93,1 0-93,17 0-1,53 0 1,-17 0-16,-18 0 16,17 18-1,-17-18 1,0 0-1,-18 0 1,18 0 0,-35 0-1</inkml:trace>
  <inkml:trace contextRef="#ctx0" brushRef="#br0" timeOffset="35187.6">24994 11712 0,'36'0'188,"87"-17"-172,1-1-1,34 18 1,1 0-1,-18 0 1,-17 0 0,-19 0-1,37 0 1,87 0 0,-88 0-1,35 0 16,-52 0-15,87 0 0,-52 0 15,159 0 0,-177 0-15,0 0-1,-70 0 1,-36 0 0,71 0-16,-71 0 15,35 0-15,72 0 16,-54 0 15,176 0-15,-140 0-1,246 0 1,-140 0 0,-89 0-1,-71 0 1,1 0 0,-36 0-1,-17 0 1,-1 0-1,1 0-15,35 0 16,0 0 15,17 0-15,54 0 0,35 0-1,-89 0 1,-52 0-1,-1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ABC17-CC2C-4281-8338-436B42A52C4F}" type="datetimeFigureOut">
              <a:rPr lang="en-IN" smtClean="0"/>
              <a:t>13-05-2025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9EC17-0041-4428-9199-AFFDECE4A6EF}" type="slidenum">
              <a:rPr lang="en-IN" smtClean="0"/>
              <a:t>‹#›</a:t>
            </a:fld>
            <a:endParaRPr lang="en-IN"/>
          </a:p>
        </p:txBody>
      </p:sp>
    </p:spTree>
    <p:extLst>
      <p:ext uri="{BB962C8B-B14F-4D97-AF65-F5344CB8AC3E}">
        <p14:creationId xmlns:p14="http://schemas.microsoft.com/office/powerpoint/2010/main" val="304925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929EC17-0041-4428-9199-AFFDECE4A6EF}" type="slidenum">
              <a:rPr lang="en-IN" smtClean="0"/>
              <a:t>20</a:t>
            </a:fld>
            <a:endParaRPr lang="en-IN"/>
          </a:p>
        </p:txBody>
      </p:sp>
    </p:spTree>
    <p:extLst>
      <p:ext uri="{BB962C8B-B14F-4D97-AF65-F5344CB8AC3E}">
        <p14:creationId xmlns:p14="http://schemas.microsoft.com/office/powerpoint/2010/main" val="337225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33E0-0D0B-C8E3-2D66-4A7982396E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2700521-E8A9-643B-2C08-87D7CC7EFF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AF9C91B-0B50-1B1A-D699-3BF9D5B16DF2}"/>
              </a:ext>
            </a:extLst>
          </p:cNvPr>
          <p:cNvSpPr>
            <a:spLocks noGrp="1"/>
          </p:cNvSpPr>
          <p:nvPr>
            <p:ph type="dt" sz="half" idx="10"/>
          </p:nvPr>
        </p:nvSpPr>
        <p:spPr/>
        <p:txBody>
          <a:bodyPr/>
          <a:lstStyle/>
          <a:p>
            <a:fld id="{612F5369-F437-417D-BA6E-CA8175A44A2F}" type="datetimeFigureOut">
              <a:rPr lang="en-IN" smtClean="0"/>
              <a:t>13-05-2025</a:t>
            </a:fld>
            <a:endParaRPr lang="en-IN"/>
          </a:p>
        </p:txBody>
      </p:sp>
      <p:sp>
        <p:nvSpPr>
          <p:cNvPr id="5" name="Footer Placeholder 4">
            <a:extLst>
              <a:ext uri="{FF2B5EF4-FFF2-40B4-BE49-F238E27FC236}">
                <a16:creationId xmlns:a16="http://schemas.microsoft.com/office/drawing/2014/main" id="{BDFB64C5-33AD-C366-641A-9F4E58BCEF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272D2AD-7350-1574-AB07-E33EF98B2374}"/>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76478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EE7F-BCB5-414F-426C-44CAC0989F3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3EDAC9C-48FD-9D91-5244-6A6B50AC0F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FF520F-CDD3-EDF6-45C6-4463A77965EB}"/>
              </a:ext>
            </a:extLst>
          </p:cNvPr>
          <p:cNvSpPr>
            <a:spLocks noGrp="1"/>
          </p:cNvSpPr>
          <p:nvPr>
            <p:ph type="dt" sz="half" idx="10"/>
          </p:nvPr>
        </p:nvSpPr>
        <p:spPr/>
        <p:txBody>
          <a:bodyPr/>
          <a:lstStyle/>
          <a:p>
            <a:fld id="{612F5369-F437-417D-BA6E-CA8175A44A2F}" type="datetimeFigureOut">
              <a:rPr lang="en-IN" smtClean="0"/>
              <a:t>13-05-2025</a:t>
            </a:fld>
            <a:endParaRPr lang="en-IN"/>
          </a:p>
        </p:txBody>
      </p:sp>
      <p:sp>
        <p:nvSpPr>
          <p:cNvPr id="5" name="Footer Placeholder 4">
            <a:extLst>
              <a:ext uri="{FF2B5EF4-FFF2-40B4-BE49-F238E27FC236}">
                <a16:creationId xmlns:a16="http://schemas.microsoft.com/office/drawing/2014/main" id="{92FD73FF-189C-4B89-E44F-FD717615556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7C3C7FC-F181-B697-FDAC-7406FAC7F1DF}"/>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201696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0B59F-B962-FED8-CE95-519F2F94F9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1B5ADC-F002-B6EB-E223-7E88CA20B5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410EA6-19E0-4EAC-A402-ABAB99F9EDB3}"/>
              </a:ext>
            </a:extLst>
          </p:cNvPr>
          <p:cNvSpPr>
            <a:spLocks noGrp="1"/>
          </p:cNvSpPr>
          <p:nvPr>
            <p:ph type="dt" sz="half" idx="10"/>
          </p:nvPr>
        </p:nvSpPr>
        <p:spPr/>
        <p:txBody>
          <a:bodyPr/>
          <a:lstStyle/>
          <a:p>
            <a:fld id="{612F5369-F437-417D-BA6E-CA8175A44A2F}" type="datetimeFigureOut">
              <a:rPr lang="en-IN" smtClean="0"/>
              <a:t>13-05-2025</a:t>
            </a:fld>
            <a:endParaRPr lang="en-IN"/>
          </a:p>
        </p:txBody>
      </p:sp>
      <p:sp>
        <p:nvSpPr>
          <p:cNvPr id="5" name="Footer Placeholder 4">
            <a:extLst>
              <a:ext uri="{FF2B5EF4-FFF2-40B4-BE49-F238E27FC236}">
                <a16:creationId xmlns:a16="http://schemas.microsoft.com/office/drawing/2014/main" id="{F4F64FFA-F1F7-E144-A686-ED985043DD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05116D1-329A-F024-C303-DF68783612F6}"/>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186900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AB89-B594-DDA7-5B5D-6A268C90D0F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234034D-73D6-5DD3-4F85-EC3758BC4A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883B94-C7C7-9457-389C-14935BFFF92D}"/>
              </a:ext>
            </a:extLst>
          </p:cNvPr>
          <p:cNvSpPr>
            <a:spLocks noGrp="1"/>
          </p:cNvSpPr>
          <p:nvPr>
            <p:ph type="dt" sz="half" idx="10"/>
          </p:nvPr>
        </p:nvSpPr>
        <p:spPr/>
        <p:txBody>
          <a:bodyPr/>
          <a:lstStyle/>
          <a:p>
            <a:fld id="{612F5369-F437-417D-BA6E-CA8175A44A2F}" type="datetimeFigureOut">
              <a:rPr lang="en-IN" smtClean="0"/>
              <a:t>13-05-2025</a:t>
            </a:fld>
            <a:endParaRPr lang="en-IN"/>
          </a:p>
        </p:txBody>
      </p:sp>
      <p:sp>
        <p:nvSpPr>
          <p:cNvPr id="5" name="Footer Placeholder 4">
            <a:extLst>
              <a:ext uri="{FF2B5EF4-FFF2-40B4-BE49-F238E27FC236}">
                <a16:creationId xmlns:a16="http://schemas.microsoft.com/office/drawing/2014/main" id="{7FDA704E-0C62-0731-1AC9-00A661B127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AE65FF-1CC9-7BBD-5AF1-B0A535776974}"/>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255441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D4FC-1C39-59F6-8999-3BD80E90DF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366DB4-8AF9-8437-F940-606488368A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4A3F94-A2D8-A682-B70C-1E39F65DCDA9}"/>
              </a:ext>
            </a:extLst>
          </p:cNvPr>
          <p:cNvSpPr>
            <a:spLocks noGrp="1"/>
          </p:cNvSpPr>
          <p:nvPr>
            <p:ph type="dt" sz="half" idx="10"/>
          </p:nvPr>
        </p:nvSpPr>
        <p:spPr/>
        <p:txBody>
          <a:bodyPr/>
          <a:lstStyle/>
          <a:p>
            <a:fld id="{612F5369-F437-417D-BA6E-CA8175A44A2F}" type="datetimeFigureOut">
              <a:rPr lang="en-IN" smtClean="0"/>
              <a:t>13-05-2025</a:t>
            </a:fld>
            <a:endParaRPr lang="en-IN"/>
          </a:p>
        </p:txBody>
      </p:sp>
      <p:sp>
        <p:nvSpPr>
          <p:cNvPr id="5" name="Footer Placeholder 4">
            <a:extLst>
              <a:ext uri="{FF2B5EF4-FFF2-40B4-BE49-F238E27FC236}">
                <a16:creationId xmlns:a16="http://schemas.microsoft.com/office/drawing/2014/main" id="{8BB104F3-D402-6A3D-69BD-6947E81288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8A6F59A-46E0-2759-57CA-73F404F5E3A5}"/>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412819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3295-2595-600F-3FD4-98E5B2DECFF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18D93E5-8C72-DC64-34D5-ADC9FBC041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3DC60F9-271D-8A31-112F-9B3B60CD6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6330ABE-7825-F344-2E46-3B05FADAED1B}"/>
              </a:ext>
            </a:extLst>
          </p:cNvPr>
          <p:cNvSpPr>
            <a:spLocks noGrp="1"/>
          </p:cNvSpPr>
          <p:nvPr>
            <p:ph type="dt" sz="half" idx="10"/>
          </p:nvPr>
        </p:nvSpPr>
        <p:spPr/>
        <p:txBody>
          <a:bodyPr/>
          <a:lstStyle/>
          <a:p>
            <a:fld id="{612F5369-F437-417D-BA6E-CA8175A44A2F}" type="datetimeFigureOut">
              <a:rPr lang="en-IN" smtClean="0"/>
              <a:t>13-05-2025</a:t>
            </a:fld>
            <a:endParaRPr lang="en-IN"/>
          </a:p>
        </p:txBody>
      </p:sp>
      <p:sp>
        <p:nvSpPr>
          <p:cNvPr id="6" name="Footer Placeholder 5">
            <a:extLst>
              <a:ext uri="{FF2B5EF4-FFF2-40B4-BE49-F238E27FC236}">
                <a16:creationId xmlns:a16="http://schemas.microsoft.com/office/drawing/2014/main" id="{760F4C0A-1968-A687-BF80-767A422D10E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06BADB6-3D03-AB59-3200-CC402B95021F}"/>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27477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4653-4750-D343-02EF-A3767A221C2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26DF2A9-471A-7413-6899-D570D232B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1431BB-9A22-DBA1-9C7E-2584D83DD3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8F0D67A-DF21-3D7B-EC93-EC9BC6236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92B4DA-1039-DDB1-60F1-724B9904B3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7AE84D9-1A26-CF8A-C432-F62DF2FF99B5}"/>
              </a:ext>
            </a:extLst>
          </p:cNvPr>
          <p:cNvSpPr>
            <a:spLocks noGrp="1"/>
          </p:cNvSpPr>
          <p:nvPr>
            <p:ph type="dt" sz="half" idx="10"/>
          </p:nvPr>
        </p:nvSpPr>
        <p:spPr/>
        <p:txBody>
          <a:bodyPr/>
          <a:lstStyle/>
          <a:p>
            <a:fld id="{612F5369-F437-417D-BA6E-CA8175A44A2F}" type="datetimeFigureOut">
              <a:rPr lang="en-IN" smtClean="0"/>
              <a:t>13-05-2025</a:t>
            </a:fld>
            <a:endParaRPr lang="en-IN"/>
          </a:p>
        </p:txBody>
      </p:sp>
      <p:sp>
        <p:nvSpPr>
          <p:cNvPr id="8" name="Footer Placeholder 7">
            <a:extLst>
              <a:ext uri="{FF2B5EF4-FFF2-40B4-BE49-F238E27FC236}">
                <a16:creationId xmlns:a16="http://schemas.microsoft.com/office/drawing/2014/main" id="{8256C2C5-25EE-A587-E2A9-28E20111D19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B31A0A7-5F06-EFD4-7535-8D7478208E84}"/>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43026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D648-8B59-7999-8FCF-E0EC65B6722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77517ED-CEF9-4EF1-783D-9E27834CE2BD}"/>
              </a:ext>
            </a:extLst>
          </p:cNvPr>
          <p:cNvSpPr>
            <a:spLocks noGrp="1"/>
          </p:cNvSpPr>
          <p:nvPr>
            <p:ph type="dt" sz="half" idx="10"/>
          </p:nvPr>
        </p:nvSpPr>
        <p:spPr/>
        <p:txBody>
          <a:bodyPr/>
          <a:lstStyle/>
          <a:p>
            <a:fld id="{612F5369-F437-417D-BA6E-CA8175A44A2F}" type="datetimeFigureOut">
              <a:rPr lang="en-IN" smtClean="0"/>
              <a:t>13-05-2025</a:t>
            </a:fld>
            <a:endParaRPr lang="en-IN"/>
          </a:p>
        </p:txBody>
      </p:sp>
      <p:sp>
        <p:nvSpPr>
          <p:cNvPr id="4" name="Footer Placeholder 3">
            <a:extLst>
              <a:ext uri="{FF2B5EF4-FFF2-40B4-BE49-F238E27FC236}">
                <a16:creationId xmlns:a16="http://schemas.microsoft.com/office/drawing/2014/main" id="{4FE857BE-9495-2BA9-51BF-796B9772689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13A7A6-FA65-4BFC-573B-3531757CAC00}"/>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1090983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B7501-A4D1-07CE-6E12-F9FB00A35B4F}"/>
              </a:ext>
            </a:extLst>
          </p:cNvPr>
          <p:cNvSpPr>
            <a:spLocks noGrp="1"/>
          </p:cNvSpPr>
          <p:nvPr>
            <p:ph type="dt" sz="half" idx="10"/>
          </p:nvPr>
        </p:nvSpPr>
        <p:spPr/>
        <p:txBody>
          <a:bodyPr/>
          <a:lstStyle/>
          <a:p>
            <a:fld id="{612F5369-F437-417D-BA6E-CA8175A44A2F}" type="datetimeFigureOut">
              <a:rPr lang="en-IN" smtClean="0"/>
              <a:t>13-05-2025</a:t>
            </a:fld>
            <a:endParaRPr lang="en-IN"/>
          </a:p>
        </p:txBody>
      </p:sp>
      <p:sp>
        <p:nvSpPr>
          <p:cNvPr id="3" name="Footer Placeholder 2">
            <a:extLst>
              <a:ext uri="{FF2B5EF4-FFF2-40B4-BE49-F238E27FC236}">
                <a16:creationId xmlns:a16="http://schemas.microsoft.com/office/drawing/2014/main" id="{FE8F9DE6-B946-799D-412B-C6D67ECFEE0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99BA683-A8A1-05F2-BE77-DD56BC920116}"/>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90633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EF99-489C-9F58-907C-4F951F1340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A3AE276-11E2-0289-4FB0-152DA34F4B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13E7461-CDC2-E067-7670-8B7A9053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FD9823-E83E-08ED-151B-C1D24B088F06}"/>
              </a:ext>
            </a:extLst>
          </p:cNvPr>
          <p:cNvSpPr>
            <a:spLocks noGrp="1"/>
          </p:cNvSpPr>
          <p:nvPr>
            <p:ph type="dt" sz="half" idx="10"/>
          </p:nvPr>
        </p:nvSpPr>
        <p:spPr/>
        <p:txBody>
          <a:bodyPr/>
          <a:lstStyle/>
          <a:p>
            <a:fld id="{612F5369-F437-417D-BA6E-CA8175A44A2F}" type="datetimeFigureOut">
              <a:rPr lang="en-IN" smtClean="0"/>
              <a:t>13-05-2025</a:t>
            </a:fld>
            <a:endParaRPr lang="en-IN"/>
          </a:p>
        </p:txBody>
      </p:sp>
      <p:sp>
        <p:nvSpPr>
          <p:cNvPr id="6" name="Footer Placeholder 5">
            <a:extLst>
              <a:ext uri="{FF2B5EF4-FFF2-40B4-BE49-F238E27FC236}">
                <a16:creationId xmlns:a16="http://schemas.microsoft.com/office/drawing/2014/main" id="{E6E8CFEF-B84C-5238-8389-3776BC198B1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BAC5CF9-7E8B-CAE7-111A-97F84DF41EB7}"/>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43115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103E2-2799-CA2C-F37C-F239B73B7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09110D0-E727-2CAD-C83B-3DADAC910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E637383-E0F7-8880-35DA-783C0B483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E473B4-E3C5-A20B-4B2B-25F345DCDFF5}"/>
              </a:ext>
            </a:extLst>
          </p:cNvPr>
          <p:cNvSpPr>
            <a:spLocks noGrp="1"/>
          </p:cNvSpPr>
          <p:nvPr>
            <p:ph type="dt" sz="half" idx="10"/>
          </p:nvPr>
        </p:nvSpPr>
        <p:spPr/>
        <p:txBody>
          <a:bodyPr/>
          <a:lstStyle/>
          <a:p>
            <a:fld id="{612F5369-F437-417D-BA6E-CA8175A44A2F}" type="datetimeFigureOut">
              <a:rPr lang="en-IN" smtClean="0"/>
              <a:t>13-05-2025</a:t>
            </a:fld>
            <a:endParaRPr lang="en-IN"/>
          </a:p>
        </p:txBody>
      </p:sp>
      <p:sp>
        <p:nvSpPr>
          <p:cNvPr id="6" name="Footer Placeholder 5">
            <a:extLst>
              <a:ext uri="{FF2B5EF4-FFF2-40B4-BE49-F238E27FC236}">
                <a16:creationId xmlns:a16="http://schemas.microsoft.com/office/drawing/2014/main" id="{A97B5174-38C5-75BE-B37C-40725DB6664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69A97DD-9E70-FDA6-4E7D-7571CFAFD959}"/>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317904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1696CF-0738-EB06-13F7-2567FF45B8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0D13AF4-6247-929F-CC04-6FB55DBF0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0E9B47B-37D4-CF27-097E-C3D96F58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2F5369-F437-417D-BA6E-CA8175A44A2F}" type="datetimeFigureOut">
              <a:rPr lang="en-IN" smtClean="0"/>
              <a:t>13-05-2025</a:t>
            </a:fld>
            <a:endParaRPr lang="en-IN"/>
          </a:p>
        </p:txBody>
      </p:sp>
      <p:sp>
        <p:nvSpPr>
          <p:cNvPr id="5" name="Footer Placeholder 4">
            <a:extLst>
              <a:ext uri="{FF2B5EF4-FFF2-40B4-BE49-F238E27FC236}">
                <a16:creationId xmlns:a16="http://schemas.microsoft.com/office/drawing/2014/main" id="{54FE6E8B-5ADD-3EBC-705D-166B275B1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5C31E4FC-2146-6234-E1C1-3EF7B451C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7C1DF8-A3DA-4A8A-AD8F-90DC0AC383DB}" type="slidenum">
              <a:rPr lang="en-IN" smtClean="0"/>
              <a:t>‹#›</a:t>
            </a:fld>
            <a:endParaRPr lang="en-IN"/>
          </a:p>
        </p:txBody>
      </p:sp>
    </p:spTree>
    <p:extLst>
      <p:ext uri="{BB962C8B-B14F-4D97-AF65-F5344CB8AC3E}">
        <p14:creationId xmlns:p14="http://schemas.microsoft.com/office/powerpoint/2010/main" val="533578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5.xml"/><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customXml" Target="../ink/ink7.xml"/></Relationships>
</file>

<file path=ppt/slides/_rels/slide1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ustomXml" Target="../ink/ink10.xml"/><Relationship Id="rId4" Type="http://schemas.openxmlformats.org/officeDocument/2006/relationships/image" Target="../media/image170.png"/></Relationships>
</file>

<file path=ppt/slides/_rels/slide15.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20.png"/><Relationship Id="rId2"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19.png"/><Relationship Id="rId4" Type="http://schemas.openxmlformats.org/officeDocument/2006/relationships/customXml" Target="../ink/ink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customXml" Target="../ink/ink15.xml"/><Relationship Id="rId7" Type="http://schemas.openxmlformats.org/officeDocument/2006/relationships/customXml" Target="../ink/ink17.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customXml" Target="../ink/ink16.xml"/><Relationship Id="rId4" Type="http://schemas.openxmlformats.org/officeDocument/2006/relationships/image" Target="../media/image350.png"/></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37.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DB8F-FE7F-4198-AB15-AAE4008ADA9F}"/>
              </a:ext>
            </a:extLst>
          </p:cNvPr>
          <p:cNvSpPr>
            <a:spLocks noGrp="1"/>
          </p:cNvSpPr>
          <p:nvPr>
            <p:ph type="ctrTitle"/>
          </p:nvPr>
        </p:nvSpPr>
        <p:spPr>
          <a:xfrm>
            <a:off x="1270000" y="406400"/>
            <a:ext cx="9144000" cy="2387600"/>
          </a:xfrm>
        </p:spPr>
        <p:txBody>
          <a:bodyPr/>
          <a:lstStyle/>
          <a:p>
            <a:r>
              <a:rPr lang="en-IN" dirty="0"/>
              <a:t>Module – 4 </a:t>
            </a:r>
          </a:p>
        </p:txBody>
      </p:sp>
      <p:sp>
        <p:nvSpPr>
          <p:cNvPr id="3" name="Subtitle 2">
            <a:extLst>
              <a:ext uri="{FF2B5EF4-FFF2-40B4-BE49-F238E27FC236}">
                <a16:creationId xmlns:a16="http://schemas.microsoft.com/office/drawing/2014/main" id="{71686298-0D51-91D0-1FE1-637456ABB5A4}"/>
              </a:ext>
            </a:extLst>
          </p:cNvPr>
          <p:cNvSpPr>
            <a:spLocks noGrp="1"/>
          </p:cNvSpPr>
          <p:nvPr>
            <p:ph type="subTitle" idx="1"/>
          </p:nvPr>
        </p:nvSpPr>
        <p:spPr>
          <a:xfrm>
            <a:off x="1442720" y="3104198"/>
            <a:ext cx="9144000" cy="1655762"/>
          </a:xfrm>
        </p:spPr>
        <p:txBody>
          <a:bodyPr>
            <a:normAutofit fontScale="92500" lnSpcReduction="10000"/>
          </a:bodyPr>
          <a:lstStyle/>
          <a:p>
            <a:r>
              <a:rPr lang="en-IN" sz="6000" b="1" dirty="0"/>
              <a:t>Chapter – 10 </a:t>
            </a:r>
          </a:p>
          <a:p>
            <a:r>
              <a:rPr lang="en-IN" sz="6000" b="1" dirty="0"/>
              <a:t>Artificial Neural Network</a:t>
            </a:r>
          </a:p>
        </p:txBody>
      </p:sp>
    </p:spTree>
    <p:extLst>
      <p:ext uri="{BB962C8B-B14F-4D97-AF65-F5344CB8AC3E}">
        <p14:creationId xmlns:p14="http://schemas.microsoft.com/office/powerpoint/2010/main" val="2993147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0F683-AB7C-3593-E9DF-690D96E50D1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F55CCC-95C2-08A0-E767-18B3AEC466AC}"/>
              </a:ext>
            </a:extLst>
          </p:cNvPr>
          <p:cNvPicPr>
            <a:picLocks noChangeAspect="1"/>
          </p:cNvPicPr>
          <p:nvPr/>
        </p:nvPicPr>
        <p:blipFill>
          <a:blip r:embed="rId2"/>
          <a:stretch>
            <a:fillRect/>
          </a:stretch>
        </p:blipFill>
        <p:spPr>
          <a:xfrm>
            <a:off x="2428240" y="480262"/>
            <a:ext cx="6357766" cy="5897476"/>
          </a:xfrm>
          <a:prstGeom prst="rect">
            <a:avLst/>
          </a:prstGeom>
        </p:spPr>
      </p:pic>
    </p:spTree>
    <p:extLst>
      <p:ext uri="{BB962C8B-B14F-4D97-AF65-F5344CB8AC3E}">
        <p14:creationId xmlns:p14="http://schemas.microsoft.com/office/powerpoint/2010/main" val="231912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A53D0-C143-1898-9D87-CC93AECA9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08788-F924-3086-D80F-8A4A55B8A3F5}"/>
              </a:ext>
            </a:extLst>
          </p:cNvPr>
          <p:cNvSpPr>
            <a:spLocks noGrp="1"/>
          </p:cNvSpPr>
          <p:nvPr>
            <p:ph type="title"/>
          </p:nvPr>
        </p:nvSpPr>
        <p:spPr>
          <a:xfrm>
            <a:off x="198120" y="182245"/>
            <a:ext cx="10515600" cy="681355"/>
          </a:xfrm>
        </p:spPr>
        <p:txBody>
          <a:bodyPr>
            <a:normAutofit fontScale="90000"/>
          </a:bodyPr>
          <a:lstStyle/>
          <a:p>
            <a:r>
              <a:rPr lang="en-US" dirty="0"/>
              <a:t>10.3.3 Activation Functions</a:t>
            </a:r>
            <a:endParaRPr lang="en-IN" dirty="0"/>
          </a:p>
        </p:txBody>
      </p:sp>
      <p:sp>
        <p:nvSpPr>
          <p:cNvPr id="3" name="Content Placeholder 2">
            <a:extLst>
              <a:ext uri="{FF2B5EF4-FFF2-40B4-BE49-F238E27FC236}">
                <a16:creationId xmlns:a16="http://schemas.microsoft.com/office/drawing/2014/main" id="{FE7F2AD2-7A3E-3DB8-70E5-E3AFC92D5E0A}"/>
              </a:ext>
            </a:extLst>
          </p:cNvPr>
          <p:cNvSpPr>
            <a:spLocks noGrp="1"/>
          </p:cNvSpPr>
          <p:nvPr>
            <p:ph idx="1"/>
          </p:nvPr>
        </p:nvSpPr>
        <p:spPr>
          <a:xfrm>
            <a:off x="406400" y="863599"/>
            <a:ext cx="11308080" cy="5812155"/>
          </a:xfrm>
        </p:spPr>
        <p:txBody>
          <a:bodyPr>
            <a:normAutofit fontScale="92500" lnSpcReduction="10000"/>
          </a:bodyPr>
          <a:lstStyle/>
          <a:p>
            <a:pPr algn="just"/>
            <a:r>
              <a:rPr lang="en-US" dirty="0"/>
              <a:t>Activation functions are mathematical functions associated with each neuron in the neural network  that </a:t>
            </a:r>
            <a:r>
              <a:rPr lang="en-US" b="1" u="sng" dirty="0">
                <a:solidFill>
                  <a:srgbClr val="FF0000"/>
                </a:solidFill>
              </a:rPr>
              <a:t>map input signals to output signals</a:t>
            </a:r>
            <a:r>
              <a:rPr lang="en-US" u="sng" dirty="0">
                <a:solidFill>
                  <a:srgbClr val="FF0000"/>
                </a:solidFill>
              </a:rPr>
              <a:t>. </a:t>
            </a:r>
            <a:r>
              <a:rPr lang="en-US" u="sng" dirty="0"/>
              <a:t>(</a:t>
            </a:r>
            <a:r>
              <a:rPr lang="en-IN" dirty="0"/>
              <a:t>used to introduce </a:t>
            </a:r>
            <a:r>
              <a:rPr lang="en-IN" b="1" dirty="0"/>
              <a:t>non-linearity)</a:t>
            </a:r>
            <a:endParaRPr lang="en-US" u="sng" dirty="0">
              <a:solidFill>
                <a:srgbClr val="FF0000"/>
              </a:solidFill>
            </a:endParaRPr>
          </a:p>
          <a:p>
            <a:pPr algn="just"/>
            <a:r>
              <a:rPr lang="en-US" dirty="0"/>
              <a:t>It decides </a:t>
            </a:r>
            <a:r>
              <a:rPr lang="en-US" b="1" u="sng" dirty="0">
                <a:solidFill>
                  <a:srgbClr val="FF0000"/>
                </a:solidFill>
              </a:rPr>
              <a:t>whether to fire a neuron or not </a:t>
            </a:r>
            <a:r>
              <a:rPr lang="en-US" dirty="0"/>
              <a:t>based on the  input signals the neuron receives. </a:t>
            </a:r>
          </a:p>
          <a:p>
            <a:pPr algn="just"/>
            <a:r>
              <a:rPr lang="en-US" dirty="0"/>
              <a:t>These functions normalize the output value of each neuron either  between </a:t>
            </a:r>
            <a:r>
              <a:rPr lang="en-US" b="1" dirty="0"/>
              <a:t>0 and 1 or between -1 and +1. </a:t>
            </a:r>
          </a:p>
          <a:p>
            <a:pPr algn="just"/>
            <a:r>
              <a:rPr lang="en-US" dirty="0"/>
              <a:t>Typical activation functions can be </a:t>
            </a:r>
            <a:r>
              <a:rPr lang="en-US" b="1" dirty="0"/>
              <a:t>linear or non-linear</a:t>
            </a:r>
            <a:r>
              <a:rPr lang="en-US" dirty="0"/>
              <a:t>.</a:t>
            </a:r>
          </a:p>
          <a:p>
            <a:pPr algn="just"/>
            <a:r>
              <a:rPr lang="en-US" dirty="0"/>
              <a:t>Linear functions are useful when the input values can be classified into any </a:t>
            </a:r>
            <a:r>
              <a:rPr lang="en-US" b="1" dirty="0"/>
              <a:t>one of the two groups  </a:t>
            </a:r>
            <a:r>
              <a:rPr lang="en-US" dirty="0"/>
              <a:t>and are generally used in binary </a:t>
            </a:r>
            <a:r>
              <a:rPr lang="en-US" dirty="0" err="1"/>
              <a:t>perceptrons</a:t>
            </a:r>
            <a:r>
              <a:rPr lang="en-US" dirty="0"/>
              <a:t>. </a:t>
            </a:r>
          </a:p>
          <a:p>
            <a:pPr algn="just"/>
            <a:r>
              <a:rPr lang="en-US" dirty="0"/>
              <a:t>Non-linear functions, on the other hand, are continuous  functions that map the input in the range of </a:t>
            </a:r>
            <a:r>
              <a:rPr lang="en-US" b="1" dirty="0"/>
              <a:t>(0, 1) or (-1, 1), </a:t>
            </a:r>
            <a:r>
              <a:rPr lang="en-US" dirty="0"/>
              <a:t>etc. </a:t>
            </a:r>
          </a:p>
          <a:p>
            <a:pPr algn="just"/>
            <a:r>
              <a:rPr lang="en-US" dirty="0"/>
              <a:t>These functions are useful in learning  high-dimensional data or complex data such as </a:t>
            </a:r>
            <a:r>
              <a:rPr lang="en-US" b="1" dirty="0"/>
              <a:t>audio, video and images.</a:t>
            </a:r>
            <a:endParaRPr lang="en-IN" b="1" dirty="0"/>
          </a:p>
        </p:txBody>
      </p:sp>
    </p:spTree>
    <p:extLst>
      <p:ext uri="{BB962C8B-B14F-4D97-AF65-F5344CB8AC3E}">
        <p14:creationId xmlns:p14="http://schemas.microsoft.com/office/powerpoint/2010/main" val="234585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CD186-A690-4120-2165-32AC3C5ACBB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35575C-D96E-62E7-8312-C332EC01B21C}"/>
              </a:ext>
            </a:extLst>
          </p:cNvPr>
          <p:cNvPicPr>
            <a:picLocks noChangeAspect="1"/>
          </p:cNvPicPr>
          <p:nvPr/>
        </p:nvPicPr>
        <p:blipFill>
          <a:blip r:embed="rId2"/>
          <a:stretch>
            <a:fillRect/>
          </a:stretch>
        </p:blipFill>
        <p:spPr>
          <a:xfrm>
            <a:off x="741680" y="508547"/>
            <a:ext cx="10320272" cy="5661251"/>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CDFBA99-257D-9EE3-E4F0-EF94E4EDE558}"/>
                  </a:ext>
                </a:extLst>
              </p14:cNvPr>
              <p14:cNvContentPartPr/>
              <p14:nvPr/>
            </p14:nvContentPartPr>
            <p14:xfrm>
              <a:off x="1390680" y="1917720"/>
              <a:ext cx="8083800" cy="724320"/>
            </p14:xfrm>
          </p:contentPart>
        </mc:Choice>
        <mc:Fallback xmlns="">
          <p:pic>
            <p:nvPicPr>
              <p:cNvPr id="2" name="Ink 1">
                <a:extLst>
                  <a:ext uri="{FF2B5EF4-FFF2-40B4-BE49-F238E27FC236}">
                    <a16:creationId xmlns:a16="http://schemas.microsoft.com/office/drawing/2014/main" id="{0CDFBA99-257D-9EE3-E4F0-EF94E4EDE558}"/>
                  </a:ext>
                </a:extLst>
              </p:cNvPr>
              <p:cNvPicPr/>
              <p:nvPr/>
            </p:nvPicPr>
            <p:blipFill>
              <a:blip r:embed="rId4"/>
              <a:stretch>
                <a:fillRect/>
              </a:stretch>
            </p:blipFill>
            <p:spPr>
              <a:xfrm>
                <a:off x="1381320" y="1908360"/>
                <a:ext cx="8102520" cy="743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9672B1F-B042-B59D-5729-4E33D18C4D02}"/>
                  </a:ext>
                </a:extLst>
              </p14:cNvPr>
              <p14:cNvContentPartPr/>
              <p14:nvPr/>
            </p14:nvContentPartPr>
            <p14:xfrm>
              <a:off x="5226120" y="2298600"/>
              <a:ext cx="4559760" cy="3582000"/>
            </p14:xfrm>
          </p:contentPart>
        </mc:Choice>
        <mc:Fallback xmlns="">
          <p:pic>
            <p:nvPicPr>
              <p:cNvPr id="3" name="Ink 2">
                <a:extLst>
                  <a:ext uri="{FF2B5EF4-FFF2-40B4-BE49-F238E27FC236}">
                    <a16:creationId xmlns:a16="http://schemas.microsoft.com/office/drawing/2014/main" id="{79672B1F-B042-B59D-5729-4E33D18C4D02}"/>
                  </a:ext>
                </a:extLst>
              </p:cNvPr>
              <p:cNvPicPr/>
              <p:nvPr/>
            </p:nvPicPr>
            <p:blipFill>
              <a:blip r:embed="rId6"/>
              <a:stretch>
                <a:fillRect/>
              </a:stretch>
            </p:blipFill>
            <p:spPr>
              <a:xfrm>
                <a:off x="5216760" y="2289240"/>
                <a:ext cx="4578480" cy="360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7345E429-DFDF-E18D-680E-CF93DD463292}"/>
                  </a:ext>
                </a:extLst>
              </p14:cNvPr>
              <p14:cNvContentPartPr/>
              <p14:nvPr/>
            </p14:nvContentPartPr>
            <p14:xfrm>
              <a:off x="2444760" y="2247840"/>
              <a:ext cx="2870640" cy="89280"/>
            </p14:xfrm>
          </p:contentPart>
        </mc:Choice>
        <mc:Fallback xmlns="">
          <p:pic>
            <p:nvPicPr>
              <p:cNvPr id="4" name="Ink 3">
                <a:extLst>
                  <a:ext uri="{FF2B5EF4-FFF2-40B4-BE49-F238E27FC236}">
                    <a16:creationId xmlns:a16="http://schemas.microsoft.com/office/drawing/2014/main" id="{7345E429-DFDF-E18D-680E-CF93DD463292}"/>
                  </a:ext>
                </a:extLst>
              </p:cNvPr>
              <p:cNvPicPr/>
              <p:nvPr/>
            </p:nvPicPr>
            <p:blipFill>
              <a:blip r:embed="rId8"/>
              <a:stretch>
                <a:fillRect/>
              </a:stretch>
            </p:blipFill>
            <p:spPr>
              <a:xfrm>
                <a:off x="2435400" y="2238480"/>
                <a:ext cx="2889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9BE1D318-682C-06D3-7482-F11D8AD06997}"/>
                  </a:ext>
                </a:extLst>
              </p14:cNvPr>
              <p14:cNvContentPartPr/>
              <p14:nvPr/>
            </p14:nvContentPartPr>
            <p14:xfrm>
              <a:off x="2298600" y="4032360"/>
              <a:ext cx="3029400" cy="70200"/>
            </p14:xfrm>
          </p:contentPart>
        </mc:Choice>
        <mc:Fallback xmlns="">
          <p:pic>
            <p:nvPicPr>
              <p:cNvPr id="6" name="Ink 5">
                <a:extLst>
                  <a:ext uri="{FF2B5EF4-FFF2-40B4-BE49-F238E27FC236}">
                    <a16:creationId xmlns:a16="http://schemas.microsoft.com/office/drawing/2014/main" id="{9BE1D318-682C-06D3-7482-F11D8AD06997}"/>
                  </a:ext>
                </a:extLst>
              </p:cNvPr>
              <p:cNvPicPr/>
              <p:nvPr/>
            </p:nvPicPr>
            <p:blipFill>
              <a:blip r:embed="rId10"/>
              <a:stretch>
                <a:fillRect/>
              </a:stretch>
            </p:blipFill>
            <p:spPr>
              <a:xfrm>
                <a:off x="2289240" y="4023000"/>
                <a:ext cx="3048120" cy="88920"/>
              </a:xfrm>
              <a:prstGeom prst="rect">
                <a:avLst/>
              </a:prstGeom>
            </p:spPr>
          </p:pic>
        </mc:Fallback>
      </mc:AlternateContent>
    </p:spTree>
    <p:extLst>
      <p:ext uri="{BB962C8B-B14F-4D97-AF65-F5344CB8AC3E}">
        <p14:creationId xmlns:p14="http://schemas.microsoft.com/office/powerpoint/2010/main" val="196724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B7B16-C269-FA09-63E1-E05F7F2C60A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ED7DBDA-23E1-5157-22E8-145ACCDEA287}"/>
              </a:ext>
            </a:extLst>
          </p:cNvPr>
          <p:cNvPicPr>
            <a:picLocks noChangeAspect="1"/>
          </p:cNvPicPr>
          <p:nvPr/>
        </p:nvPicPr>
        <p:blipFill>
          <a:blip r:embed="rId2"/>
          <a:stretch>
            <a:fillRect/>
          </a:stretch>
        </p:blipFill>
        <p:spPr>
          <a:xfrm>
            <a:off x="684177" y="412238"/>
            <a:ext cx="10877202" cy="6033523"/>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4CB03F7-2F0C-9142-A32F-8CD857A55261}"/>
                  </a:ext>
                </a:extLst>
              </p14:cNvPr>
              <p14:cNvContentPartPr/>
              <p14:nvPr/>
            </p14:nvContentPartPr>
            <p14:xfrm>
              <a:off x="1104840" y="1504800"/>
              <a:ext cx="10344600" cy="4604400"/>
            </p14:xfrm>
          </p:contentPart>
        </mc:Choice>
        <mc:Fallback xmlns="">
          <p:pic>
            <p:nvPicPr>
              <p:cNvPr id="7" name="Ink 6">
                <a:extLst>
                  <a:ext uri="{FF2B5EF4-FFF2-40B4-BE49-F238E27FC236}">
                    <a16:creationId xmlns:a16="http://schemas.microsoft.com/office/drawing/2014/main" id="{94CB03F7-2F0C-9142-A32F-8CD857A55261}"/>
                  </a:ext>
                </a:extLst>
              </p:cNvPr>
              <p:cNvPicPr/>
              <p:nvPr/>
            </p:nvPicPr>
            <p:blipFill>
              <a:blip r:embed="rId4"/>
              <a:stretch>
                <a:fillRect/>
              </a:stretch>
            </p:blipFill>
            <p:spPr>
              <a:xfrm>
                <a:off x="1095480" y="1495440"/>
                <a:ext cx="10363320" cy="4623120"/>
              </a:xfrm>
              <a:prstGeom prst="rect">
                <a:avLst/>
              </a:prstGeom>
            </p:spPr>
          </p:pic>
        </mc:Fallback>
      </mc:AlternateContent>
    </p:spTree>
    <p:extLst>
      <p:ext uri="{BB962C8B-B14F-4D97-AF65-F5344CB8AC3E}">
        <p14:creationId xmlns:p14="http://schemas.microsoft.com/office/powerpoint/2010/main" val="224355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02F21-FB19-09C0-FEC1-E28FE92E500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003AB37-084C-4783-276D-3210EE405385}"/>
              </a:ext>
            </a:extLst>
          </p:cNvPr>
          <p:cNvPicPr>
            <a:picLocks noChangeAspect="1"/>
          </p:cNvPicPr>
          <p:nvPr/>
        </p:nvPicPr>
        <p:blipFill>
          <a:blip r:embed="rId2"/>
          <a:stretch>
            <a:fillRect/>
          </a:stretch>
        </p:blipFill>
        <p:spPr>
          <a:xfrm>
            <a:off x="657687" y="650240"/>
            <a:ext cx="10335682" cy="525030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4DA05A5-A978-379A-AF02-55C060D5C795}"/>
                  </a:ext>
                </a:extLst>
              </p14:cNvPr>
              <p14:cNvContentPartPr/>
              <p14:nvPr/>
            </p14:nvContentPartPr>
            <p14:xfrm>
              <a:off x="1238400" y="1339920"/>
              <a:ext cx="9684000" cy="2876760"/>
            </p14:xfrm>
          </p:contentPart>
        </mc:Choice>
        <mc:Fallback xmlns="">
          <p:pic>
            <p:nvPicPr>
              <p:cNvPr id="2" name="Ink 1">
                <a:extLst>
                  <a:ext uri="{FF2B5EF4-FFF2-40B4-BE49-F238E27FC236}">
                    <a16:creationId xmlns:a16="http://schemas.microsoft.com/office/drawing/2014/main" id="{94DA05A5-A978-379A-AF02-55C060D5C795}"/>
                  </a:ext>
                </a:extLst>
              </p:cNvPr>
              <p:cNvPicPr/>
              <p:nvPr/>
            </p:nvPicPr>
            <p:blipFill>
              <a:blip r:embed="rId4"/>
              <a:stretch>
                <a:fillRect/>
              </a:stretch>
            </p:blipFill>
            <p:spPr>
              <a:xfrm>
                <a:off x="1229040" y="1330560"/>
                <a:ext cx="9702720" cy="2895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94BAF6B5-18E6-E71B-2303-0738428E29BE}"/>
                  </a:ext>
                </a:extLst>
              </p14:cNvPr>
              <p14:cNvContentPartPr/>
              <p14:nvPr/>
            </p14:nvContentPartPr>
            <p14:xfrm>
              <a:off x="2793960" y="1409760"/>
              <a:ext cx="2419920" cy="2584800"/>
            </p14:xfrm>
          </p:contentPart>
        </mc:Choice>
        <mc:Fallback xmlns="">
          <p:pic>
            <p:nvPicPr>
              <p:cNvPr id="3" name="Ink 2">
                <a:extLst>
                  <a:ext uri="{FF2B5EF4-FFF2-40B4-BE49-F238E27FC236}">
                    <a16:creationId xmlns:a16="http://schemas.microsoft.com/office/drawing/2014/main" id="{94BAF6B5-18E6-E71B-2303-0738428E29BE}"/>
                  </a:ext>
                </a:extLst>
              </p:cNvPr>
              <p:cNvPicPr/>
              <p:nvPr/>
            </p:nvPicPr>
            <p:blipFill>
              <a:blip r:embed="rId6"/>
              <a:stretch>
                <a:fillRect/>
              </a:stretch>
            </p:blipFill>
            <p:spPr>
              <a:xfrm>
                <a:off x="2784600" y="1400400"/>
                <a:ext cx="2438640" cy="2603520"/>
              </a:xfrm>
              <a:prstGeom prst="rect">
                <a:avLst/>
              </a:prstGeom>
            </p:spPr>
          </p:pic>
        </mc:Fallback>
      </mc:AlternateContent>
    </p:spTree>
    <p:extLst>
      <p:ext uri="{BB962C8B-B14F-4D97-AF65-F5344CB8AC3E}">
        <p14:creationId xmlns:p14="http://schemas.microsoft.com/office/powerpoint/2010/main" val="238273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42AE1-E171-3CBF-FAC9-5124CA846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08F16-B4D9-1261-54E6-1103A29F1C12}"/>
              </a:ext>
            </a:extLst>
          </p:cNvPr>
          <p:cNvSpPr>
            <a:spLocks noGrp="1"/>
          </p:cNvSpPr>
          <p:nvPr>
            <p:ph type="title"/>
          </p:nvPr>
        </p:nvSpPr>
        <p:spPr>
          <a:xfrm>
            <a:off x="350520" y="233045"/>
            <a:ext cx="10515600" cy="661035"/>
          </a:xfrm>
        </p:spPr>
        <p:txBody>
          <a:bodyPr>
            <a:normAutofit fontScale="90000"/>
          </a:bodyPr>
          <a:lstStyle/>
          <a:p>
            <a:r>
              <a:rPr lang="en-US" dirty="0"/>
              <a:t>10.4 PERCEPTRON AND LEARNING THEORY</a:t>
            </a:r>
            <a:endParaRPr lang="en-IN" dirty="0"/>
          </a:p>
        </p:txBody>
      </p:sp>
      <p:sp>
        <p:nvSpPr>
          <p:cNvPr id="3" name="Content Placeholder 2">
            <a:extLst>
              <a:ext uri="{FF2B5EF4-FFF2-40B4-BE49-F238E27FC236}">
                <a16:creationId xmlns:a16="http://schemas.microsoft.com/office/drawing/2014/main" id="{21FBD15C-E4C3-BCCF-9ADA-72EF058D4D54}"/>
              </a:ext>
            </a:extLst>
          </p:cNvPr>
          <p:cNvSpPr>
            <a:spLocks noGrp="1"/>
          </p:cNvSpPr>
          <p:nvPr>
            <p:ph idx="1"/>
          </p:nvPr>
        </p:nvSpPr>
        <p:spPr>
          <a:xfrm>
            <a:off x="609600" y="1026160"/>
            <a:ext cx="11013440" cy="5150803"/>
          </a:xfrm>
        </p:spPr>
        <p:txBody>
          <a:bodyPr/>
          <a:lstStyle/>
          <a:p>
            <a:pPr algn="just"/>
            <a:r>
              <a:rPr lang="en-US" dirty="0"/>
              <a:t>The first neural network model ‘Perceptron’, designed by Frank Rosenblatt in 1958, is a linear  binary classifier used for supervised learning. </a:t>
            </a:r>
          </a:p>
          <a:p>
            <a:pPr algn="just"/>
            <a:r>
              <a:rPr lang="en-US" dirty="0"/>
              <a:t>He modified the McCulloch &amp; Pitts Neuron model by  combining two concepts, McCulloch-Pitts model of an artificial neuron and Hebbian learning rule  of adjusting weights. </a:t>
            </a:r>
          </a:p>
          <a:p>
            <a:pPr algn="just"/>
            <a:r>
              <a:rPr lang="en-US" dirty="0"/>
              <a:t>He introduced variable weight values and an extra input that represents bias  to this model. </a:t>
            </a:r>
          </a:p>
          <a:p>
            <a:pPr algn="just"/>
            <a:r>
              <a:rPr lang="en-US" dirty="0"/>
              <a:t>He proposed that artificial neurons could actually learn weights and thresholds  from data and came up with a supervised learning algorithm that enabled the artificial neurons to  learn the correct weights from training data by itself.</a:t>
            </a:r>
            <a:endParaRPr lang="en-IN"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3453655-AE5C-A321-717D-6BA5E6F53A02}"/>
                  </a:ext>
                </a:extLst>
              </p14:cNvPr>
              <p14:cNvContentPartPr/>
              <p14:nvPr/>
            </p14:nvContentPartPr>
            <p14:xfrm>
              <a:off x="851040" y="3048120"/>
              <a:ext cx="10738080" cy="1384560"/>
            </p14:xfrm>
          </p:contentPart>
        </mc:Choice>
        <mc:Fallback xmlns="">
          <p:pic>
            <p:nvPicPr>
              <p:cNvPr id="4" name="Ink 3">
                <a:extLst>
                  <a:ext uri="{FF2B5EF4-FFF2-40B4-BE49-F238E27FC236}">
                    <a16:creationId xmlns:a16="http://schemas.microsoft.com/office/drawing/2014/main" id="{73453655-AE5C-A321-717D-6BA5E6F53A02}"/>
                  </a:ext>
                </a:extLst>
              </p:cNvPr>
              <p:cNvPicPr/>
              <p:nvPr/>
            </p:nvPicPr>
            <p:blipFill>
              <a:blip r:embed="rId3"/>
              <a:stretch>
                <a:fillRect/>
              </a:stretch>
            </p:blipFill>
            <p:spPr>
              <a:xfrm>
                <a:off x="841680" y="3038760"/>
                <a:ext cx="10756800" cy="1403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6A882E3-219F-F7FA-151A-67E40E33E5AC}"/>
                  </a:ext>
                </a:extLst>
              </p14:cNvPr>
              <p14:cNvContentPartPr/>
              <p14:nvPr/>
            </p14:nvContentPartPr>
            <p14:xfrm>
              <a:off x="6966000" y="2705040"/>
              <a:ext cx="2718000" cy="527400"/>
            </p14:xfrm>
          </p:contentPart>
        </mc:Choice>
        <mc:Fallback xmlns="">
          <p:pic>
            <p:nvPicPr>
              <p:cNvPr id="5" name="Ink 4">
                <a:extLst>
                  <a:ext uri="{FF2B5EF4-FFF2-40B4-BE49-F238E27FC236}">
                    <a16:creationId xmlns:a16="http://schemas.microsoft.com/office/drawing/2014/main" id="{C6A882E3-219F-F7FA-151A-67E40E33E5AC}"/>
                  </a:ext>
                </a:extLst>
              </p:cNvPr>
              <p:cNvPicPr/>
              <p:nvPr/>
            </p:nvPicPr>
            <p:blipFill>
              <a:blip r:embed="rId5"/>
              <a:stretch>
                <a:fillRect/>
              </a:stretch>
            </p:blipFill>
            <p:spPr>
              <a:xfrm>
                <a:off x="6956640" y="2695680"/>
                <a:ext cx="273672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22BF25ED-D0FD-670E-D3EE-BB3D0D257378}"/>
                  </a:ext>
                </a:extLst>
              </p14:cNvPr>
              <p14:cNvContentPartPr/>
              <p14:nvPr/>
            </p14:nvContentPartPr>
            <p14:xfrm>
              <a:off x="920880" y="4819680"/>
              <a:ext cx="10579320" cy="1371960"/>
            </p14:xfrm>
          </p:contentPart>
        </mc:Choice>
        <mc:Fallback xmlns="">
          <p:pic>
            <p:nvPicPr>
              <p:cNvPr id="6" name="Ink 5">
                <a:extLst>
                  <a:ext uri="{FF2B5EF4-FFF2-40B4-BE49-F238E27FC236}">
                    <a16:creationId xmlns:a16="http://schemas.microsoft.com/office/drawing/2014/main" id="{22BF25ED-D0FD-670E-D3EE-BB3D0D257378}"/>
                  </a:ext>
                </a:extLst>
              </p:cNvPr>
              <p:cNvPicPr/>
              <p:nvPr/>
            </p:nvPicPr>
            <p:blipFill>
              <a:blip r:embed="rId7"/>
              <a:stretch>
                <a:fillRect/>
              </a:stretch>
            </p:blipFill>
            <p:spPr>
              <a:xfrm>
                <a:off x="911520" y="4810320"/>
                <a:ext cx="10598040" cy="1390680"/>
              </a:xfrm>
              <a:prstGeom prst="rect">
                <a:avLst/>
              </a:prstGeom>
            </p:spPr>
          </p:pic>
        </mc:Fallback>
      </mc:AlternateContent>
    </p:spTree>
    <p:extLst>
      <p:ext uri="{BB962C8B-B14F-4D97-AF65-F5344CB8AC3E}">
        <p14:creationId xmlns:p14="http://schemas.microsoft.com/office/powerpoint/2010/main" val="376251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17A9C-BADC-2F76-0CC2-D3D324233AC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8416EFC-D47B-476E-9A3A-FB440C7CE927}"/>
              </a:ext>
            </a:extLst>
          </p:cNvPr>
          <p:cNvPicPr>
            <a:picLocks noChangeAspect="1"/>
          </p:cNvPicPr>
          <p:nvPr/>
        </p:nvPicPr>
        <p:blipFill>
          <a:blip r:embed="rId2"/>
          <a:stretch>
            <a:fillRect/>
          </a:stretch>
        </p:blipFill>
        <p:spPr>
          <a:xfrm>
            <a:off x="257439" y="904109"/>
            <a:ext cx="10109200" cy="5475276"/>
          </a:xfrm>
          <a:prstGeom prst="rect">
            <a:avLst/>
          </a:prstGeom>
        </p:spPr>
      </p:pic>
      <p:sp>
        <p:nvSpPr>
          <p:cNvPr id="7" name="TextBox 6">
            <a:extLst>
              <a:ext uri="{FF2B5EF4-FFF2-40B4-BE49-F238E27FC236}">
                <a16:creationId xmlns:a16="http://schemas.microsoft.com/office/drawing/2014/main" id="{771B04A5-12DA-4BF1-C0D2-4749625356F4}"/>
              </a:ext>
            </a:extLst>
          </p:cNvPr>
          <p:cNvSpPr txBox="1"/>
          <p:nvPr/>
        </p:nvSpPr>
        <p:spPr>
          <a:xfrm>
            <a:off x="302491" y="165445"/>
            <a:ext cx="10109200" cy="369332"/>
          </a:xfrm>
          <a:prstGeom prst="rect">
            <a:avLst/>
          </a:prstGeom>
          <a:noFill/>
        </p:spPr>
        <p:txBody>
          <a:bodyPr wrap="square">
            <a:spAutoFit/>
          </a:bodyPr>
          <a:lstStyle/>
          <a:p>
            <a:r>
              <a:rPr lang="en-IN" dirty="0"/>
              <a:t>The perceptron model (shown in Figure 10.5)  consists of 4 steps: </a:t>
            </a:r>
          </a:p>
        </p:txBody>
      </p:sp>
      <p:pic>
        <p:nvPicPr>
          <p:cNvPr id="4" name="Picture 3">
            <a:extLst>
              <a:ext uri="{FF2B5EF4-FFF2-40B4-BE49-F238E27FC236}">
                <a16:creationId xmlns:a16="http://schemas.microsoft.com/office/drawing/2014/main" id="{D7831200-5C3F-7DCB-1858-D0BB4E0B87C1}"/>
              </a:ext>
            </a:extLst>
          </p:cNvPr>
          <p:cNvPicPr>
            <a:picLocks noChangeAspect="1"/>
          </p:cNvPicPr>
          <p:nvPr/>
        </p:nvPicPr>
        <p:blipFill>
          <a:blip r:embed="rId3"/>
          <a:stretch>
            <a:fillRect/>
          </a:stretch>
        </p:blipFill>
        <p:spPr>
          <a:xfrm>
            <a:off x="6879962" y="534777"/>
            <a:ext cx="5009547" cy="1874682"/>
          </a:xfrm>
          <a:prstGeom prst="rect">
            <a:avLst/>
          </a:prstGeom>
        </p:spPr>
      </p:pic>
    </p:spTree>
    <p:extLst>
      <p:ext uri="{BB962C8B-B14F-4D97-AF65-F5344CB8AC3E}">
        <p14:creationId xmlns:p14="http://schemas.microsoft.com/office/powerpoint/2010/main" val="138969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09C8C-9BED-324A-C2C7-D9A9283287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823E66-361E-ED4B-2E87-5E9B30C0744F}"/>
              </a:ext>
            </a:extLst>
          </p:cNvPr>
          <p:cNvPicPr>
            <a:picLocks noChangeAspect="1"/>
          </p:cNvPicPr>
          <p:nvPr/>
        </p:nvPicPr>
        <p:blipFill>
          <a:blip r:embed="rId2"/>
          <a:stretch>
            <a:fillRect/>
          </a:stretch>
        </p:blipFill>
        <p:spPr>
          <a:xfrm>
            <a:off x="475404" y="1280160"/>
            <a:ext cx="10738936" cy="3799931"/>
          </a:xfrm>
          <a:prstGeom prst="rect">
            <a:avLst/>
          </a:prstGeom>
        </p:spPr>
      </p:pic>
    </p:spTree>
    <p:extLst>
      <p:ext uri="{BB962C8B-B14F-4D97-AF65-F5344CB8AC3E}">
        <p14:creationId xmlns:p14="http://schemas.microsoft.com/office/powerpoint/2010/main" val="394757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21038-A934-5A32-135F-9EF28F9FA88C}"/>
              </a:ext>
            </a:extLst>
          </p:cNvPr>
          <p:cNvSpPr>
            <a:spLocks noGrp="1"/>
          </p:cNvSpPr>
          <p:nvPr>
            <p:ph idx="1"/>
          </p:nvPr>
        </p:nvSpPr>
        <p:spPr>
          <a:xfrm>
            <a:off x="838200" y="1253331"/>
            <a:ext cx="10515600" cy="4351338"/>
          </a:xfrm>
        </p:spPr>
        <p:txBody>
          <a:bodyPr/>
          <a:lstStyle/>
          <a:p>
            <a:r>
              <a:rPr lang="en-US" b="0" i="0" dirty="0">
                <a:solidFill>
                  <a:srgbClr val="001D35"/>
                </a:solidFill>
                <a:effectLst/>
                <a:latin typeface="Google Sans"/>
              </a:rPr>
              <a:t>In neural networks, "bias" refers to a constant value added to the output of a neuron before it's passed through the activation function. </a:t>
            </a:r>
          </a:p>
          <a:p>
            <a:r>
              <a:rPr lang="en-US" b="0" i="0" dirty="0">
                <a:solidFill>
                  <a:srgbClr val="001D35"/>
                </a:solidFill>
                <a:effectLst/>
                <a:latin typeface="Google Sans"/>
              </a:rPr>
              <a:t>It acts as a threshold or offset, allowing neurons to activate even when the weighted sum of inputs is not sufficient</a:t>
            </a:r>
          </a:p>
          <a:p>
            <a:endParaRPr lang="en-US" dirty="0">
              <a:solidFill>
                <a:srgbClr val="001D35"/>
              </a:solidFill>
              <a:latin typeface="Google Sans"/>
            </a:endParaRPr>
          </a:p>
          <a:p>
            <a:r>
              <a:rPr lang="en-US" b="0" i="0" dirty="0">
                <a:solidFill>
                  <a:srgbClr val="474747"/>
                </a:solidFill>
                <a:effectLst/>
                <a:latin typeface="Google Sans"/>
              </a:rPr>
              <a:t>Learning rate is </a:t>
            </a:r>
            <a:r>
              <a:rPr lang="en-US" b="0" i="0" dirty="0">
                <a:solidFill>
                  <a:srgbClr val="040C28"/>
                </a:solidFill>
                <a:effectLst/>
                <a:latin typeface="Google Sans"/>
              </a:rPr>
              <a:t>a hyperparameter that governs how much a machine learning model adjusts its parameters at each step of its optimization algorithm</a:t>
            </a:r>
            <a:endParaRPr lang="en-IN" dirty="0"/>
          </a:p>
        </p:txBody>
      </p:sp>
      <p:sp>
        <p:nvSpPr>
          <p:cNvPr id="5" name="TextBox 4">
            <a:extLst>
              <a:ext uri="{FF2B5EF4-FFF2-40B4-BE49-F238E27FC236}">
                <a16:creationId xmlns:a16="http://schemas.microsoft.com/office/drawing/2014/main" id="{F41547CA-10DB-99ED-3FBB-029A0398CA89}"/>
              </a:ext>
            </a:extLst>
          </p:cNvPr>
          <p:cNvSpPr txBox="1"/>
          <p:nvPr/>
        </p:nvSpPr>
        <p:spPr>
          <a:xfrm>
            <a:off x="501445" y="247953"/>
            <a:ext cx="6096000" cy="369332"/>
          </a:xfrm>
          <a:prstGeom prst="rect">
            <a:avLst/>
          </a:prstGeom>
          <a:noFill/>
        </p:spPr>
        <p:txBody>
          <a:bodyPr wrap="square">
            <a:spAutoFit/>
          </a:bodyPr>
          <a:lstStyle/>
          <a:p>
            <a:r>
              <a:rPr lang="en-US" b="0" i="0" dirty="0">
                <a:solidFill>
                  <a:srgbClr val="001D35"/>
                </a:solidFill>
                <a:effectLst/>
                <a:latin typeface="Google Sans"/>
              </a:rPr>
              <a:t>Understanding</a:t>
            </a:r>
            <a:endParaRPr lang="en-IN" dirty="0"/>
          </a:p>
        </p:txBody>
      </p:sp>
    </p:spTree>
    <p:extLst>
      <p:ext uri="{BB962C8B-B14F-4D97-AF65-F5344CB8AC3E}">
        <p14:creationId xmlns:p14="http://schemas.microsoft.com/office/powerpoint/2010/main" val="99447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26D6B3-8739-86B7-2D25-60160E9E8ACC}"/>
              </a:ext>
            </a:extLst>
          </p:cNvPr>
          <p:cNvPicPr>
            <a:picLocks noGrp="1" noChangeAspect="1"/>
          </p:cNvPicPr>
          <p:nvPr>
            <p:ph idx="1"/>
          </p:nvPr>
        </p:nvPicPr>
        <p:blipFill>
          <a:blip r:embed="rId2"/>
          <a:stretch>
            <a:fillRect/>
          </a:stretch>
        </p:blipFill>
        <p:spPr>
          <a:xfrm>
            <a:off x="831877" y="769728"/>
            <a:ext cx="10203985" cy="1998446"/>
          </a:xfrm>
        </p:spPr>
      </p:pic>
      <p:pic>
        <p:nvPicPr>
          <p:cNvPr id="7" name="Picture 6">
            <a:extLst>
              <a:ext uri="{FF2B5EF4-FFF2-40B4-BE49-F238E27FC236}">
                <a16:creationId xmlns:a16="http://schemas.microsoft.com/office/drawing/2014/main" id="{747FFE49-8E82-6E8C-F872-E3E1CFDAB7C0}"/>
              </a:ext>
            </a:extLst>
          </p:cNvPr>
          <p:cNvPicPr>
            <a:picLocks noChangeAspect="1"/>
          </p:cNvPicPr>
          <p:nvPr/>
        </p:nvPicPr>
        <p:blipFill>
          <a:blip r:embed="rId3"/>
          <a:stretch>
            <a:fillRect/>
          </a:stretch>
        </p:blipFill>
        <p:spPr>
          <a:xfrm>
            <a:off x="705549" y="3302796"/>
            <a:ext cx="4476051" cy="3093539"/>
          </a:xfrm>
          <a:prstGeom prst="rect">
            <a:avLst/>
          </a:prstGeom>
        </p:spPr>
      </p:pic>
      <p:sp>
        <p:nvSpPr>
          <p:cNvPr id="3" name="TextBox 2">
            <a:extLst>
              <a:ext uri="{FF2B5EF4-FFF2-40B4-BE49-F238E27FC236}">
                <a16:creationId xmlns:a16="http://schemas.microsoft.com/office/drawing/2014/main" id="{B7CD4101-DCC4-AF1E-CB52-7898937A2F02}"/>
              </a:ext>
            </a:extLst>
          </p:cNvPr>
          <p:cNvSpPr txBox="1"/>
          <p:nvPr/>
        </p:nvSpPr>
        <p:spPr>
          <a:xfrm>
            <a:off x="5933869" y="5934670"/>
            <a:ext cx="6096000" cy="923330"/>
          </a:xfrm>
          <a:prstGeom prst="rect">
            <a:avLst/>
          </a:prstGeom>
          <a:noFill/>
        </p:spPr>
        <p:txBody>
          <a:bodyPr wrap="square">
            <a:spAutoFit/>
          </a:bodyPr>
          <a:lstStyle/>
          <a:p>
            <a:r>
              <a:rPr lang="en-US" b="1" dirty="0"/>
              <a:t>Step </a:t>
            </a:r>
            <a:r>
              <a:rPr lang="en-US" b="1" dirty="0" err="1"/>
              <a:t>func</a:t>
            </a:r>
            <a:r>
              <a:rPr lang="en-US" dirty="0"/>
              <a:t>: A </a:t>
            </a:r>
            <a:r>
              <a:rPr lang="en-US" b="1" dirty="0"/>
              <a:t>binary activation function</a:t>
            </a:r>
            <a:r>
              <a:rPr lang="en-US" dirty="0"/>
              <a:t> that outputs either 0 or 1 based on whether the input is above or below a threshold.</a:t>
            </a:r>
            <a:endParaRPr lang="en-IN" dirty="0"/>
          </a:p>
        </p:txBody>
      </p:sp>
      <p:sp>
        <p:nvSpPr>
          <p:cNvPr id="6" name="TextBox 5">
            <a:extLst>
              <a:ext uri="{FF2B5EF4-FFF2-40B4-BE49-F238E27FC236}">
                <a16:creationId xmlns:a16="http://schemas.microsoft.com/office/drawing/2014/main" id="{9EF3B479-D6AE-E67D-2BB0-1CB9F7DA50B9}"/>
              </a:ext>
            </a:extLst>
          </p:cNvPr>
          <p:cNvSpPr txBox="1"/>
          <p:nvPr/>
        </p:nvSpPr>
        <p:spPr>
          <a:xfrm>
            <a:off x="5860026" y="5114074"/>
            <a:ext cx="6096000" cy="646331"/>
          </a:xfrm>
          <a:prstGeom prst="rect">
            <a:avLst/>
          </a:prstGeom>
          <a:noFill/>
        </p:spPr>
        <p:txBody>
          <a:bodyPr wrap="square">
            <a:spAutoFit/>
          </a:bodyPr>
          <a:lstStyle/>
          <a:p>
            <a:r>
              <a:rPr lang="en-US" dirty="0"/>
              <a:t>Activation </a:t>
            </a:r>
            <a:r>
              <a:rPr lang="en-US" dirty="0" err="1"/>
              <a:t>func</a:t>
            </a:r>
            <a:r>
              <a:rPr lang="en-US" dirty="0"/>
              <a:t> :A </a:t>
            </a:r>
            <a:r>
              <a:rPr lang="en-US" b="1" dirty="0"/>
              <a:t>mathematical function</a:t>
            </a:r>
            <a:r>
              <a:rPr lang="en-US" dirty="0"/>
              <a:t> applied to a neuron's output to introduce </a:t>
            </a:r>
            <a:r>
              <a:rPr lang="en-US" b="1" dirty="0"/>
              <a:t>non-linearity</a:t>
            </a:r>
            <a:r>
              <a:rPr lang="en-US" dirty="0"/>
              <a:t> into the model.</a:t>
            </a:r>
            <a:endParaRPr lang="en-IN" dirty="0"/>
          </a:p>
        </p:txBody>
      </p:sp>
    </p:spTree>
    <p:extLst>
      <p:ext uri="{BB962C8B-B14F-4D97-AF65-F5344CB8AC3E}">
        <p14:creationId xmlns:p14="http://schemas.microsoft.com/office/powerpoint/2010/main" val="356210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07933-0861-2DB7-7A27-3F17610DDFEA}"/>
              </a:ext>
            </a:extLst>
          </p:cNvPr>
          <p:cNvSpPr>
            <a:spLocks noGrp="1"/>
          </p:cNvSpPr>
          <p:nvPr>
            <p:ph type="title"/>
          </p:nvPr>
        </p:nvSpPr>
        <p:spPr>
          <a:xfrm>
            <a:off x="340360" y="153192"/>
            <a:ext cx="10515600" cy="1325563"/>
          </a:xfrm>
        </p:spPr>
        <p:txBody>
          <a:bodyPr/>
          <a:lstStyle/>
          <a:p>
            <a:r>
              <a:rPr lang="en-US" dirty="0"/>
              <a:t>10.1 INTRODUCTION</a:t>
            </a:r>
            <a:endParaRPr lang="en-IN" dirty="0"/>
          </a:p>
        </p:txBody>
      </p:sp>
      <p:sp>
        <p:nvSpPr>
          <p:cNvPr id="3" name="Content Placeholder 2">
            <a:extLst>
              <a:ext uri="{FF2B5EF4-FFF2-40B4-BE49-F238E27FC236}">
                <a16:creationId xmlns:a16="http://schemas.microsoft.com/office/drawing/2014/main" id="{C67995D2-2FF0-B4C1-E60D-4B17DF7EE734}"/>
              </a:ext>
            </a:extLst>
          </p:cNvPr>
          <p:cNvSpPr>
            <a:spLocks noGrp="1"/>
          </p:cNvSpPr>
          <p:nvPr>
            <p:ph idx="1"/>
          </p:nvPr>
        </p:nvSpPr>
        <p:spPr>
          <a:xfrm>
            <a:off x="497840" y="1478755"/>
            <a:ext cx="11074400" cy="4351338"/>
          </a:xfrm>
        </p:spPr>
        <p:txBody>
          <a:bodyPr>
            <a:normAutofit fontScale="92500"/>
          </a:bodyPr>
          <a:lstStyle/>
          <a:p>
            <a:pPr algn="just"/>
            <a:r>
              <a:rPr lang="en-US" dirty="0"/>
              <a:t>The human nervous system has billions of neurons that are the processing units which make  humans to perceive things, to hear, to see and to smell. </a:t>
            </a:r>
          </a:p>
          <a:p>
            <a:pPr algn="just"/>
            <a:r>
              <a:rPr lang="en-US" dirty="0"/>
              <a:t>The human nervous system works  beautifully, making us understand who we are, what we do, where we are and everything in  our surrounding. </a:t>
            </a:r>
          </a:p>
          <a:p>
            <a:pPr algn="just"/>
            <a:r>
              <a:rPr lang="en-US" dirty="0"/>
              <a:t>It makes us to remember, recognize and correlate things around us. </a:t>
            </a:r>
          </a:p>
          <a:p>
            <a:pPr algn="just"/>
            <a:r>
              <a:rPr lang="en-US" dirty="0"/>
              <a:t>It is  a learning system that consists of functional units called nerve cells, typically called as neurons. </a:t>
            </a:r>
          </a:p>
          <a:p>
            <a:pPr algn="just"/>
            <a:r>
              <a:rPr lang="en-US" dirty="0"/>
              <a:t> The human nervous system is divided into two sections called the Central Nervous System  (CNS) and the Peripheral Nervous System (PNS). </a:t>
            </a:r>
            <a:endParaRPr lang="en-IN" dirty="0"/>
          </a:p>
        </p:txBody>
      </p:sp>
    </p:spTree>
    <p:extLst>
      <p:ext uri="{BB962C8B-B14F-4D97-AF65-F5344CB8AC3E}">
        <p14:creationId xmlns:p14="http://schemas.microsoft.com/office/powerpoint/2010/main" val="843977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230B4-3CC4-D84F-C7CB-10F0113CE0A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2D93415-ED9A-99AA-C1BD-632D56008B3E}"/>
              </a:ext>
            </a:extLst>
          </p:cNvPr>
          <p:cNvPicPr>
            <a:picLocks noChangeAspect="1"/>
          </p:cNvPicPr>
          <p:nvPr/>
        </p:nvPicPr>
        <p:blipFill>
          <a:blip r:embed="rId3"/>
          <a:stretch>
            <a:fillRect/>
          </a:stretch>
        </p:blipFill>
        <p:spPr>
          <a:xfrm>
            <a:off x="414817" y="1178560"/>
            <a:ext cx="10904953" cy="4323183"/>
          </a:xfrm>
          <a:prstGeom prst="rect">
            <a:avLst/>
          </a:prstGeom>
        </p:spPr>
      </p:pic>
    </p:spTree>
    <p:extLst>
      <p:ext uri="{BB962C8B-B14F-4D97-AF65-F5344CB8AC3E}">
        <p14:creationId xmlns:p14="http://schemas.microsoft.com/office/powerpoint/2010/main" val="4189485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80856-75B1-6DCB-1967-0A204EF5790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D1C3F8-1600-E4DE-DD23-4FA901F4E110}"/>
              </a:ext>
            </a:extLst>
          </p:cNvPr>
          <p:cNvPicPr>
            <a:picLocks noChangeAspect="1"/>
          </p:cNvPicPr>
          <p:nvPr/>
        </p:nvPicPr>
        <p:blipFill>
          <a:blip r:embed="rId2"/>
          <a:stretch>
            <a:fillRect/>
          </a:stretch>
        </p:blipFill>
        <p:spPr>
          <a:xfrm>
            <a:off x="426427" y="467573"/>
            <a:ext cx="10922465" cy="4768963"/>
          </a:xfrm>
          <a:prstGeom prst="rect">
            <a:avLst/>
          </a:prstGeom>
        </p:spPr>
      </p:pic>
      <p:sp>
        <p:nvSpPr>
          <p:cNvPr id="3" name="TextBox 2">
            <a:extLst>
              <a:ext uri="{FF2B5EF4-FFF2-40B4-BE49-F238E27FC236}">
                <a16:creationId xmlns:a16="http://schemas.microsoft.com/office/drawing/2014/main" id="{46E9D21F-16A6-F38A-DADB-1CF3A74B584F}"/>
              </a:ext>
            </a:extLst>
          </p:cNvPr>
          <p:cNvSpPr txBox="1"/>
          <p:nvPr/>
        </p:nvSpPr>
        <p:spPr>
          <a:xfrm>
            <a:off x="5000513" y="6390427"/>
            <a:ext cx="8613058" cy="369332"/>
          </a:xfrm>
          <a:prstGeom prst="rect">
            <a:avLst/>
          </a:prstGeom>
          <a:noFill/>
        </p:spPr>
        <p:txBody>
          <a:bodyPr wrap="square">
            <a:spAutoFit/>
          </a:bodyPr>
          <a:lstStyle/>
          <a:p>
            <a:r>
              <a:rPr lang="en-US" dirty="0"/>
              <a:t>The table implements that threshold by subtracting 0.4 in the net input</a:t>
            </a:r>
            <a:endParaRPr lang="en-IN" dirty="0"/>
          </a:p>
        </p:txBody>
      </p:sp>
      <p:pic>
        <p:nvPicPr>
          <p:cNvPr id="8" name="Picture 7">
            <a:extLst>
              <a:ext uri="{FF2B5EF4-FFF2-40B4-BE49-F238E27FC236}">
                <a16:creationId xmlns:a16="http://schemas.microsoft.com/office/drawing/2014/main" id="{C82099CC-7E76-DE81-4F00-7B7392CF73B5}"/>
              </a:ext>
            </a:extLst>
          </p:cNvPr>
          <p:cNvPicPr>
            <a:picLocks noChangeAspect="1"/>
          </p:cNvPicPr>
          <p:nvPr/>
        </p:nvPicPr>
        <p:blipFill>
          <a:blip r:embed="rId3"/>
          <a:stretch>
            <a:fillRect/>
          </a:stretch>
        </p:blipFill>
        <p:spPr>
          <a:xfrm>
            <a:off x="6096000" y="5642484"/>
            <a:ext cx="5235394" cy="586791"/>
          </a:xfrm>
          <a:prstGeom prst="rect">
            <a:avLst/>
          </a:prstGeom>
        </p:spPr>
      </p:pic>
    </p:spTree>
    <p:extLst>
      <p:ext uri="{BB962C8B-B14F-4D97-AF65-F5344CB8AC3E}">
        <p14:creationId xmlns:p14="http://schemas.microsoft.com/office/powerpoint/2010/main" val="3391025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92021-8292-3A90-E8DD-A8D70D7216F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670DCCC-1A0C-B3DA-4305-B3EC16344DD6}"/>
              </a:ext>
            </a:extLst>
          </p:cNvPr>
          <p:cNvPicPr>
            <a:picLocks noChangeAspect="1"/>
          </p:cNvPicPr>
          <p:nvPr/>
        </p:nvPicPr>
        <p:blipFill>
          <a:blip r:embed="rId2"/>
          <a:stretch>
            <a:fillRect/>
          </a:stretch>
        </p:blipFill>
        <p:spPr>
          <a:xfrm>
            <a:off x="353072" y="983558"/>
            <a:ext cx="11201701" cy="4890883"/>
          </a:xfrm>
          <a:prstGeom prst="rect">
            <a:avLst/>
          </a:prstGeom>
        </p:spPr>
      </p:pic>
    </p:spTree>
    <p:extLst>
      <p:ext uri="{BB962C8B-B14F-4D97-AF65-F5344CB8AC3E}">
        <p14:creationId xmlns:p14="http://schemas.microsoft.com/office/powerpoint/2010/main" val="774194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9D922-6F45-CDDD-6E7A-BEABCEF148F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EB8522C-54FE-BB13-7732-155FCF837BC6}"/>
              </a:ext>
            </a:extLst>
          </p:cNvPr>
          <p:cNvPicPr>
            <a:picLocks noChangeAspect="1"/>
          </p:cNvPicPr>
          <p:nvPr/>
        </p:nvPicPr>
        <p:blipFill>
          <a:blip r:embed="rId2"/>
          <a:stretch>
            <a:fillRect/>
          </a:stretch>
        </p:blipFill>
        <p:spPr>
          <a:xfrm>
            <a:off x="574313" y="213360"/>
            <a:ext cx="10469607" cy="2270681"/>
          </a:xfrm>
          <a:prstGeom prst="rect">
            <a:avLst/>
          </a:prstGeom>
        </p:spPr>
      </p:pic>
      <p:pic>
        <p:nvPicPr>
          <p:cNvPr id="7" name="Picture 6">
            <a:extLst>
              <a:ext uri="{FF2B5EF4-FFF2-40B4-BE49-F238E27FC236}">
                <a16:creationId xmlns:a16="http://schemas.microsoft.com/office/drawing/2014/main" id="{D9C4670A-2719-DFB8-FFD3-D7306B6B7416}"/>
              </a:ext>
            </a:extLst>
          </p:cNvPr>
          <p:cNvPicPr>
            <a:picLocks noChangeAspect="1"/>
          </p:cNvPicPr>
          <p:nvPr/>
        </p:nvPicPr>
        <p:blipFill>
          <a:blip r:embed="rId3"/>
          <a:stretch>
            <a:fillRect/>
          </a:stretch>
        </p:blipFill>
        <p:spPr>
          <a:xfrm>
            <a:off x="2530044" y="2480481"/>
            <a:ext cx="5851956" cy="4164159"/>
          </a:xfrm>
          <a:prstGeom prst="rect">
            <a:avLst/>
          </a:prstGeom>
        </p:spPr>
      </p:pic>
    </p:spTree>
    <p:extLst>
      <p:ext uri="{BB962C8B-B14F-4D97-AF65-F5344CB8AC3E}">
        <p14:creationId xmlns:p14="http://schemas.microsoft.com/office/powerpoint/2010/main" val="212978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63209-F21A-A4EA-644B-EEF3D9AA47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A09EC26-3191-BB92-A74A-31832F3A39B9}"/>
              </a:ext>
            </a:extLst>
          </p:cNvPr>
          <p:cNvPicPr>
            <a:picLocks noChangeAspect="1"/>
          </p:cNvPicPr>
          <p:nvPr/>
        </p:nvPicPr>
        <p:blipFill>
          <a:blip r:embed="rId2"/>
          <a:stretch>
            <a:fillRect/>
          </a:stretch>
        </p:blipFill>
        <p:spPr>
          <a:xfrm>
            <a:off x="432624" y="741680"/>
            <a:ext cx="11326752" cy="4720697"/>
          </a:xfrm>
          <a:prstGeom prst="rect">
            <a:avLst/>
          </a:prstGeom>
        </p:spPr>
      </p:pic>
    </p:spTree>
    <p:extLst>
      <p:ext uri="{BB962C8B-B14F-4D97-AF65-F5344CB8AC3E}">
        <p14:creationId xmlns:p14="http://schemas.microsoft.com/office/powerpoint/2010/main" val="863318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D9D46-CFDB-ABF8-7EE4-BCA35BB16E0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1B751A0-B88F-5766-95AD-981EB9A304F9}"/>
              </a:ext>
            </a:extLst>
          </p:cNvPr>
          <p:cNvPicPr>
            <a:picLocks noChangeAspect="1"/>
          </p:cNvPicPr>
          <p:nvPr/>
        </p:nvPicPr>
        <p:blipFill>
          <a:blip r:embed="rId2"/>
          <a:stretch>
            <a:fillRect/>
          </a:stretch>
        </p:blipFill>
        <p:spPr>
          <a:xfrm>
            <a:off x="412994" y="1595120"/>
            <a:ext cx="11164584" cy="3177613"/>
          </a:xfrm>
          <a:prstGeom prst="rect">
            <a:avLst/>
          </a:prstGeom>
        </p:spPr>
      </p:pic>
    </p:spTree>
    <p:extLst>
      <p:ext uri="{BB962C8B-B14F-4D97-AF65-F5344CB8AC3E}">
        <p14:creationId xmlns:p14="http://schemas.microsoft.com/office/powerpoint/2010/main" val="3894174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EFD9-30CC-7AF1-8E6A-C950DC69A7E2}"/>
              </a:ext>
            </a:extLst>
          </p:cNvPr>
          <p:cNvSpPr>
            <a:spLocks noGrp="1"/>
          </p:cNvSpPr>
          <p:nvPr>
            <p:ph type="title"/>
          </p:nvPr>
        </p:nvSpPr>
        <p:spPr>
          <a:xfrm>
            <a:off x="395468" y="272527"/>
            <a:ext cx="11401064" cy="1325563"/>
          </a:xfrm>
        </p:spPr>
        <p:txBody>
          <a:bodyPr/>
          <a:lstStyle/>
          <a:p>
            <a:r>
              <a:rPr lang="en-IN" dirty="0"/>
              <a:t>For Understanding : Linearly separable and Non-Linearly separable</a:t>
            </a:r>
          </a:p>
        </p:txBody>
      </p:sp>
      <p:pic>
        <p:nvPicPr>
          <p:cNvPr id="5" name="Picture 4">
            <a:extLst>
              <a:ext uri="{FF2B5EF4-FFF2-40B4-BE49-F238E27FC236}">
                <a16:creationId xmlns:a16="http://schemas.microsoft.com/office/drawing/2014/main" id="{38A1A48C-ACCF-1764-A0DC-A01704403169}"/>
              </a:ext>
            </a:extLst>
          </p:cNvPr>
          <p:cNvPicPr>
            <a:picLocks noChangeAspect="1"/>
          </p:cNvPicPr>
          <p:nvPr/>
        </p:nvPicPr>
        <p:blipFill>
          <a:blip r:embed="rId2"/>
          <a:stretch>
            <a:fillRect/>
          </a:stretch>
        </p:blipFill>
        <p:spPr>
          <a:xfrm>
            <a:off x="624677" y="1873092"/>
            <a:ext cx="7549722" cy="4515611"/>
          </a:xfrm>
          <a:prstGeom prst="rect">
            <a:avLst/>
          </a:prstGeom>
        </p:spPr>
      </p:pic>
      <p:sp>
        <p:nvSpPr>
          <p:cNvPr id="9" name="TextBox 8">
            <a:extLst>
              <a:ext uri="{FF2B5EF4-FFF2-40B4-BE49-F238E27FC236}">
                <a16:creationId xmlns:a16="http://schemas.microsoft.com/office/drawing/2014/main" id="{0782B50C-F8F6-20FB-49E1-6BFE30ABD9B8}"/>
              </a:ext>
            </a:extLst>
          </p:cNvPr>
          <p:cNvSpPr txBox="1"/>
          <p:nvPr/>
        </p:nvSpPr>
        <p:spPr>
          <a:xfrm>
            <a:off x="8616562" y="2875344"/>
            <a:ext cx="1161282" cy="369332"/>
          </a:xfrm>
          <a:prstGeom prst="rect">
            <a:avLst/>
          </a:prstGeom>
          <a:noFill/>
        </p:spPr>
        <p:txBody>
          <a:bodyPr wrap="square">
            <a:spAutoFit/>
          </a:bodyPr>
          <a:lstStyle/>
          <a:p>
            <a:r>
              <a:rPr lang="en-IN" dirty="0"/>
              <a:t>XOR</a:t>
            </a:r>
          </a:p>
        </p:txBody>
      </p:sp>
      <p:pic>
        <p:nvPicPr>
          <p:cNvPr id="13" name="Picture 12">
            <a:extLst>
              <a:ext uri="{FF2B5EF4-FFF2-40B4-BE49-F238E27FC236}">
                <a16:creationId xmlns:a16="http://schemas.microsoft.com/office/drawing/2014/main" id="{39319966-0811-B497-2D54-EC62758AAE0D}"/>
              </a:ext>
            </a:extLst>
          </p:cNvPr>
          <p:cNvPicPr>
            <a:picLocks noChangeAspect="1"/>
          </p:cNvPicPr>
          <p:nvPr/>
        </p:nvPicPr>
        <p:blipFill>
          <a:blip r:embed="rId3"/>
          <a:stretch>
            <a:fillRect/>
          </a:stretch>
        </p:blipFill>
        <p:spPr>
          <a:xfrm>
            <a:off x="8699053" y="3429000"/>
            <a:ext cx="3009638" cy="1280611"/>
          </a:xfrm>
          <a:prstGeom prst="rect">
            <a:avLst/>
          </a:prstGeom>
        </p:spPr>
      </p:pic>
    </p:spTree>
    <p:extLst>
      <p:ext uri="{BB962C8B-B14F-4D97-AF65-F5344CB8AC3E}">
        <p14:creationId xmlns:p14="http://schemas.microsoft.com/office/powerpoint/2010/main" val="4291522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99DD8-9827-64CD-0934-CEA3BA69F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B5D6-4B24-D482-105C-E2B8495E72B4}"/>
              </a:ext>
            </a:extLst>
          </p:cNvPr>
          <p:cNvSpPr>
            <a:spLocks noGrp="1"/>
          </p:cNvSpPr>
          <p:nvPr>
            <p:ph type="title"/>
          </p:nvPr>
        </p:nvSpPr>
        <p:spPr>
          <a:xfrm>
            <a:off x="401320" y="273685"/>
            <a:ext cx="10515600" cy="864235"/>
          </a:xfrm>
        </p:spPr>
        <p:txBody>
          <a:bodyPr/>
          <a:lstStyle/>
          <a:p>
            <a:r>
              <a:rPr lang="en-US" dirty="0"/>
              <a:t>10.4.1 XOR Problem</a:t>
            </a:r>
            <a:endParaRPr lang="en-IN" dirty="0"/>
          </a:p>
        </p:txBody>
      </p:sp>
      <p:sp>
        <p:nvSpPr>
          <p:cNvPr id="3" name="Content Placeholder 2">
            <a:extLst>
              <a:ext uri="{FF2B5EF4-FFF2-40B4-BE49-F238E27FC236}">
                <a16:creationId xmlns:a16="http://schemas.microsoft.com/office/drawing/2014/main" id="{26AEA342-A0EE-DDF5-8BBF-76B902DE4191}"/>
              </a:ext>
            </a:extLst>
          </p:cNvPr>
          <p:cNvSpPr>
            <a:spLocks noGrp="1"/>
          </p:cNvSpPr>
          <p:nvPr>
            <p:ph idx="1"/>
          </p:nvPr>
        </p:nvSpPr>
        <p:spPr>
          <a:xfrm>
            <a:off x="746760" y="1137920"/>
            <a:ext cx="10515600" cy="4561523"/>
          </a:xfrm>
        </p:spPr>
        <p:txBody>
          <a:bodyPr/>
          <a:lstStyle/>
          <a:p>
            <a:pPr algn="just"/>
            <a:r>
              <a:rPr lang="en-US" dirty="0"/>
              <a:t>A perceptron model can solve all Boolean functions which are </a:t>
            </a:r>
            <a:r>
              <a:rPr lang="en-US" b="1" dirty="0"/>
              <a:t>linearly separable</a:t>
            </a:r>
            <a:r>
              <a:rPr lang="en-US" dirty="0"/>
              <a:t>. However, the  XOR problem was identified in 1969 by Minsky and </a:t>
            </a:r>
            <a:r>
              <a:rPr lang="en-US" dirty="0" err="1"/>
              <a:t>Papert</a:t>
            </a:r>
            <a:r>
              <a:rPr lang="en-US" dirty="0"/>
              <a:t>. </a:t>
            </a:r>
          </a:p>
          <a:p>
            <a:pPr algn="just"/>
            <a:r>
              <a:rPr lang="en-US" dirty="0"/>
              <a:t>An XOR function returns a 1, if the  two inputs are not equal and a 0 if they are equal. Following is the truth table of an XOR function  shown in Table 10.6. </a:t>
            </a:r>
            <a:endParaRPr lang="en-IN" dirty="0"/>
          </a:p>
        </p:txBody>
      </p:sp>
      <p:pic>
        <p:nvPicPr>
          <p:cNvPr id="5" name="Picture 4">
            <a:extLst>
              <a:ext uri="{FF2B5EF4-FFF2-40B4-BE49-F238E27FC236}">
                <a16:creationId xmlns:a16="http://schemas.microsoft.com/office/drawing/2014/main" id="{165D6ADA-B22E-F7EC-0195-975A070A209E}"/>
              </a:ext>
            </a:extLst>
          </p:cNvPr>
          <p:cNvPicPr>
            <a:picLocks noChangeAspect="1"/>
          </p:cNvPicPr>
          <p:nvPr/>
        </p:nvPicPr>
        <p:blipFill>
          <a:blip r:embed="rId2"/>
          <a:stretch>
            <a:fillRect/>
          </a:stretch>
        </p:blipFill>
        <p:spPr>
          <a:xfrm>
            <a:off x="3944205" y="3680695"/>
            <a:ext cx="4120709" cy="2903620"/>
          </a:xfrm>
          <a:prstGeom prst="rect">
            <a:avLst/>
          </a:prstGeom>
        </p:spPr>
      </p:pic>
    </p:spTree>
    <p:extLst>
      <p:ext uri="{BB962C8B-B14F-4D97-AF65-F5344CB8AC3E}">
        <p14:creationId xmlns:p14="http://schemas.microsoft.com/office/powerpoint/2010/main" val="2943612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75D16-0C18-86AA-28DD-BEC98B469E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886B9-879D-908A-EF57-B4E3E12E8A8F}"/>
              </a:ext>
            </a:extLst>
          </p:cNvPr>
          <p:cNvSpPr>
            <a:spLocks noGrp="1"/>
          </p:cNvSpPr>
          <p:nvPr>
            <p:ph idx="1"/>
          </p:nvPr>
        </p:nvSpPr>
        <p:spPr>
          <a:xfrm>
            <a:off x="596900" y="643774"/>
            <a:ext cx="10998200" cy="6045200"/>
          </a:xfrm>
        </p:spPr>
        <p:txBody>
          <a:bodyPr>
            <a:normAutofit/>
          </a:bodyPr>
          <a:lstStyle/>
          <a:p>
            <a:pPr algn="just"/>
            <a:r>
              <a:rPr lang="en-US" dirty="0"/>
              <a:t>Since </a:t>
            </a:r>
            <a:r>
              <a:rPr lang="en-US" b="1" dirty="0"/>
              <a:t>XOR is not linearly separable</a:t>
            </a:r>
            <a:r>
              <a:rPr lang="en-US" dirty="0"/>
              <a:t>, the single layer perceptron failed to classify and  hence this problem led to the evolution of a </a:t>
            </a:r>
            <a:r>
              <a:rPr lang="en-US" b="1" dirty="0">
                <a:effectLst>
                  <a:outerShdw blurRad="38100" dist="38100" dir="2700000" algn="tl">
                    <a:srgbClr val="000000">
                      <a:alpha val="43137"/>
                    </a:srgbClr>
                  </a:outerShdw>
                </a:effectLst>
              </a:rPr>
              <a:t>multi-layer perceptron</a:t>
            </a:r>
            <a:r>
              <a:rPr lang="en-US" dirty="0"/>
              <a:t>. </a:t>
            </a:r>
          </a:p>
          <a:p>
            <a:pPr algn="just"/>
            <a:r>
              <a:rPr lang="en-US" dirty="0"/>
              <a:t>Initially, the </a:t>
            </a:r>
            <a:r>
              <a:rPr lang="en-US" b="1" dirty="0"/>
              <a:t>Multi-Layer  Perceptron (MLP) </a:t>
            </a:r>
            <a:r>
              <a:rPr lang="en-US" dirty="0"/>
              <a:t>was not a success due to the lack of an appropriate learning algorithm. </a:t>
            </a:r>
          </a:p>
          <a:p>
            <a:pPr algn="just"/>
            <a:r>
              <a:rPr lang="en-US" dirty="0"/>
              <a:t>In 1974</a:t>
            </a:r>
            <a:r>
              <a:rPr lang="en-US" b="1" u="sng" dirty="0">
                <a:solidFill>
                  <a:srgbClr val="0070C0"/>
                </a:solidFill>
              </a:rPr>
              <a:t>,  </a:t>
            </a:r>
            <a:r>
              <a:rPr lang="en-US" b="1" u="sng" dirty="0" err="1">
                <a:solidFill>
                  <a:srgbClr val="0070C0"/>
                </a:solidFill>
              </a:rPr>
              <a:t>Werbos</a:t>
            </a:r>
            <a:r>
              <a:rPr lang="en-US" b="1" u="sng" dirty="0">
                <a:solidFill>
                  <a:srgbClr val="0070C0"/>
                </a:solidFill>
              </a:rPr>
              <a:t> introduced a back propagation algorithm for the three-layered perceptron </a:t>
            </a:r>
            <a:r>
              <a:rPr lang="en-US" dirty="0"/>
              <a:t>network and  in 1986, a general back propagation algorithm for a multi-layered perceptron was introduced by  </a:t>
            </a:r>
            <a:r>
              <a:rPr lang="en-US" dirty="0" err="1"/>
              <a:t>Rummelhart</a:t>
            </a:r>
            <a:r>
              <a:rPr lang="en-US" dirty="0"/>
              <a:t> and </a:t>
            </a:r>
            <a:r>
              <a:rPr lang="en-US" dirty="0" err="1"/>
              <a:t>Mclelland</a:t>
            </a:r>
            <a:r>
              <a:rPr lang="en-US" dirty="0"/>
              <a:t>. </a:t>
            </a:r>
          </a:p>
          <a:p>
            <a:pPr algn="just"/>
            <a:r>
              <a:rPr lang="en-US" dirty="0"/>
              <a:t>Then, again </a:t>
            </a:r>
            <a:r>
              <a:rPr lang="en-US" b="1" dirty="0"/>
              <a:t>ANN and Deep Neural Networks </a:t>
            </a:r>
            <a:r>
              <a:rPr lang="en-US" dirty="0"/>
              <a:t>became a success,  solving many complex problems in the current era.</a:t>
            </a:r>
            <a:endParaRPr lang="en-IN" dirty="0"/>
          </a:p>
        </p:txBody>
      </p:sp>
    </p:spTree>
    <p:extLst>
      <p:ext uri="{BB962C8B-B14F-4D97-AF65-F5344CB8AC3E}">
        <p14:creationId xmlns:p14="http://schemas.microsoft.com/office/powerpoint/2010/main" val="874793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F9AA1E-7F8E-4773-5E62-5EE42CCDE9D3}"/>
              </a:ext>
            </a:extLst>
          </p:cNvPr>
          <p:cNvPicPr>
            <a:picLocks noChangeAspect="1"/>
          </p:cNvPicPr>
          <p:nvPr/>
        </p:nvPicPr>
        <p:blipFill>
          <a:blip r:embed="rId2"/>
          <a:stretch>
            <a:fillRect/>
          </a:stretch>
        </p:blipFill>
        <p:spPr>
          <a:xfrm>
            <a:off x="677917" y="227564"/>
            <a:ext cx="10836165" cy="6402871"/>
          </a:xfrm>
          <a:prstGeom prst="rect">
            <a:avLst/>
          </a:prstGeom>
        </p:spPr>
      </p:pic>
      <p:sp>
        <p:nvSpPr>
          <p:cNvPr id="7" name="TextBox 6">
            <a:extLst>
              <a:ext uri="{FF2B5EF4-FFF2-40B4-BE49-F238E27FC236}">
                <a16:creationId xmlns:a16="http://schemas.microsoft.com/office/drawing/2014/main" id="{6EA050DD-9550-5DF4-791B-CB2272570F86}"/>
              </a:ext>
            </a:extLst>
          </p:cNvPr>
          <p:cNvSpPr txBox="1"/>
          <p:nvPr/>
        </p:nvSpPr>
        <p:spPr>
          <a:xfrm>
            <a:off x="4908332" y="5410228"/>
            <a:ext cx="6852744" cy="646331"/>
          </a:xfrm>
          <a:prstGeom prst="rect">
            <a:avLst/>
          </a:prstGeom>
          <a:noFill/>
        </p:spPr>
        <p:txBody>
          <a:bodyPr wrap="square">
            <a:spAutoFit/>
          </a:bodyPr>
          <a:lstStyle/>
          <a:p>
            <a:r>
              <a:rPr lang="en-US" b="0" i="0" dirty="0">
                <a:solidFill>
                  <a:srgbClr val="383838"/>
                </a:solidFill>
                <a:effectLst/>
                <a:latin typeface="Inter"/>
              </a:rPr>
              <a:t>Gradient descent is an iterative optimization algorithm for finding the local minimum of a function.</a:t>
            </a:r>
            <a:endParaRPr lang="en-IN" dirty="0"/>
          </a:p>
        </p:txBody>
      </p:sp>
    </p:spTree>
    <p:extLst>
      <p:ext uri="{BB962C8B-B14F-4D97-AF65-F5344CB8AC3E}">
        <p14:creationId xmlns:p14="http://schemas.microsoft.com/office/powerpoint/2010/main" val="64393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32363-D847-2428-3BBE-0A917D0578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9FF97-142D-0935-AE13-98C396193C90}"/>
              </a:ext>
            </a:extLst>
          </p:cNvPr>
          <p:cNvSpPr>
            <a:spLocks noGrp="1"/>
          </p:cNvSpPr>
          <p:nvPr>
            <p:ph idx="1"/>
          </p:nvPr>
        </p:nvSpPr>
        <p:spPr>
          <a:xfrm>
            <a:off x="563880" y="553720"/>
            <a:ext cx="10906760" cy="5750559"/>
          </a:xfrm>
        </p:spPr>
        <p:txBody>
          <a:bodyPr>
            <a:normAutofit/>
          </a:bodyPr>
          <a:lstStyle/>
          <a:p>
            <a:pPr algn="just"/>
            <a:r>
              <a:rPr lang="en-US" dirty="0"/>
              <a:t>The brain and the spinal cord constitute the  CNS and the neurons inside and outside the CNS constitute the PNS. </a:t>
            </a:r>
          </a:p>
          <a:p>
            <a:pPr algn="just"/>
            <a:r>
              <a:rPr lang="en-US" dirty="0"/>
              <a:t>The neurons are basically  classified into three types called sensory neurons, motor neurons and interneurons. </a:t>
            </a:r>
          </a:p>
          <a:p>
            <a:pPr algn="just"/>
            <a:r>
              <a:rPr lang="en-US" dirty="0"/>
              <a:t>Sensory  neurons get information from different parts of the body and bring it into the CNS, whereas  motor neurons receive information from other neurons and transmit commands to the body parts.  </a:t>
            </a:r>
          </a:p>
          <a:p>
            <a:pPr algn="just"/>
            <a:r>
              <a:rPr lang="en-US" dirty="0"/>
              <a:t>The CNS consists of only interneurons which connect one neuron to another neuron by  receiving information from one neuron and transmitting it to another. </a:t>
            </a:r>
          </a:p>
          <a:p>
            <a:pPr algn="just"/>
            <a:r>
              <a:rPr lang="en-US" dirty="0"/>
              <a:t>The basic functionality of a  neuron is to receive information, process it and then transmit it to another neuron or to a body part.</a:t>
            </a:r>
            <a:endParaRPr lang="en-IN" dirty="0"/>
          </a:p>
        </p:txBody>
      </p:sp>
    </p:spTree>
    <p:extLst>
      <p:ext uri="{BB962C8B-B14F-4D97-AF65-F5344CB8AC3E}">
        <p14:creationId xmlns:p14="http://schemas.microsoft.com/office/powerpoint/2010/main" val="4096637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66960-F066-B310-8D67-E5E489F6D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E0BDE-3E50-5C9D-D5B6-2AD1C1F0500B}"/>
              </a:ext>
            </a:extLst>
          </p:cNvPr>
          <p:cNvSpPr>
            <a:spLocks noGrp="1"/>
          </p:cNvSpPr>
          <p:nvPr>
            <p:ph type="title"/>
          </p:nvPr>
        </p:nvSpPr>
        <p:spPr>
          <a:xfrm>
            <a:off x="721360" y="213359"/>
            <a:ext cx="10632440" cy="935355"/>
          </a:xfrm>
        </p:spPr>
        <p:txBody>
          <a:bodyPr>
            <a:normAutofit fontScale="90000"/>
          </a:bodyPr>
          <a:lstStyle/>
          <a:p>
            <a:r>
              <a:rPr lang="en-US" dirty="0"/>
              <a:t>10.4.2 Delta Learning Rule and Gradient Descent</a:t>
            </a:r>
            <a:endParaRPr lang="en-IN" dirty="0"/>
          </a:p>
        </p:txBody>
      </p:sp>
      <p:sp>
        <p:nvSpPr>
          <p:cNvPr id="3" name="Content Placeholder 2">
            <a:extLst>
              <a:ext uri="{FF2B5EF4-FFF2-40B4-BE49-F238E27FC236}">
                <a16:creationId xmlns:a16="http://schemas.microsoft.com/office/drawing/2014/main" id="{E7654EF2-8F7E-939F-C07B-D807C28184D1}"/>
              </a:ext>
            </a:extLst>
          </p:cNvPr>
          <p:cNvSpPr>
            <a:spLocks noGrp="1"/>
          </p:cNvSpPr>
          <p:nvPr>
            <p:ph idx="1"/>
          </p:nvPr>
        </p:nvSpPr>
        <p:spPr>
          <a:xfrm>
            <a:off x="650240" y="1253330"/>
            <a:ext cx="10891520" cy="5320189"/>
          </a:xfrm>
        </p:spPr>
        <p:txBody>
          <a:bodyPr>
            <a:normAutofit/>
          </a:bodyPr>
          <a:lstStyle/>
          <a:p>
            <a:pPr algn="just"/>
            <a:r>
              <a:rPr lang="en-US" dirty="0"/>
              <a:t>Generally, </a:t>
            </a:r>
            <a:r>
              <a:rPr lang="en-US" b="1" dirty="0"/>
              <a:t>Learning in neural networks </a:t>
            </a:r>
            <a:r>
              <a:rPr lang="en-US" dirty="0"/>
              <a:t>is performed by adjusting the </a:t>
            </a:r>
            <a:r>
              <a:rPr lang="en-US" dirty="0">
                <a:solidFill>
                  <a:srgbClr val="FF0000"/>
                </a:solidFill>
              </a:rPr>
              <a:t>network weights </a:t>
            </a:r>
            <a:r>
              <a:rPr lang="en-US" dirty="0"/>
              <a:t>in </a:t>
            </a:r>
            <a:r>
              <a:rPr lang="en-US" b="1" u="sng" dirty="0"/>
              <a:t>order  to minimize the difference between the desired and estimated outputs</a:t>
            </a:r>
            <a:r>
              <a:rPr lang="en-US" b="1" dirty="0"/>
              <a:t>. </a:t>
            </a:r>
          </a:p>
          <a:p>
            <a:pPr algn="just"/>
            <a:r>
              <a:rPr lang="en-US" dirty="0"/>
              <a:t>This delta difference is  measured as an error function or also called as </a:t>
            </a:r>
            <a:r>
              <a:rPr lang="en-US" b="1" u="sng" dirty="0"/>
              <a:t>cost functi</a:t>
            </a:r>
            <a:r>
              <a:rPr lang="en-US" b="1" dirty="0"/>
              <a:t>on</a:t>
            </a:r>
            <a:r>
              <a:rPr lang="en-US" dirty="0"/>
              <a:t>. The cost function, being linear and  continuous, is differentiable. </a:t>
            </a:r>
          </a:p>
          <a:p>
            <a:pPr algn="just"/>
            <a:r>
              <a:rPr lang="en-US" dirty="0"/>
              <a:t>This way of learning called as </a:t>
            </a:r>
            <a:r>
              <a:rPr lang="en-US" b="1" u="sng" dirty="0"/>
              <a:t>delta rule </a:t>
            </a:r>
            <a:r>
              <a:rPr lang="en-US" dirty="0"/>
              <a:t>(also known as </a:t>
            </a:r>
            <a:r>
              <a:rPr lang="en-US" dirty="0" err="1"/>
              <a:t>Widrow</a:t>
            </a:r>
            <a:r>
              <a:rPr lang="en-US" dirty="0"/>
              <a:t>-Hoff”  rule or Adaline rule) is a type of back propagation applied for training the network. </a:t>
            </a:r>
          </a:p>
        </p:txBody>
      </p:sp>
      <p:sp>
        <p:nvSpPr>
          <p:cNvPr id="5" name="TextBox 4">
            <a:extLst>
              <a:ext uri="{FF2B5EF4-FFF2-40B4-BE49-F238E27FC236}">
                <a16:creationId xmlns:a16="http://schemas.microsoft.com/office/drawing/2014/main" id="{00BF903A-8DE6-B501-2EB0-45ACEC27A05B}"/>
              </a:ext>
            </a:extLst>
          </p:cNvPr>
          <p:cNvSpPr txBox="1"/>
          <p:nvPr/>
        </p:nvSpPr>
        <p:spPr>
          <a:xfrm>
            <a:off x="878841" y="6031804"/>
            <a:ext cx="11001432" cy="646331"/>
          </a:xfrm>
          <a:prstGeom prst="rect">
            <a:avLst/>
          </a:prstGeom>
          <a:noFill/>
        </p:spPr>
        <p:txBody>
          <a:bodyPr wrap="square">
            <a:spAutoFit/>
          </a:bodyPr>
          <a:lstStyle/>
          <a:p>
            <a:r>
              <a:rPr lang="en-US" b="1" dirty="0"/>
              <a:t>Gradient Descent</a:t>
            </a:r>
            <a:r>
              <a:rPr lang="en-US" dirty="0"/>
              <a:t> is an </a:t>
            </a:r>
            <a:r>
              <a:rPr lang="en-US" b="1" dirty="0"/>
              <a:t>optimization algorithm</a:t>
            </a:r>
            <a:r>
              <a:rPr lang="en-US" dirty="0"/>
              <a:t> used to minimize a </a:t>
            </a:r>
            <a:r>
              <a:rPr lang="en-US" b="1" dirty="0"/>
              <a:t>loss (or cost) function</a:t>
            </a:r>
            <a:r>
              <a:rPr lang="en-US" dirty="0"/>
              <a:t> in machine learning and deep learning models.</a:t>
            </a:r>
            <a:endParaRPr lang="en-IN" dirty="0"/>
          </a:p>
        </p:txBody>
      </p:sp>
    </p:spTree>
    <p:extLst>
      <p:ext uri="{BB962C8B-B14F-4D97-AF65-F5344CB8AC3E}">
        <p14:creationId xmlns:p14="http://schemas.microsoft.com/office/powerpoint/2010/main" val="2335264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4A7BC0-AB69-23C3-7486-5F63647A3F56}"/>
              </a:ext>
            </a:extLst>
          </p:cNvPr>
          <p:cNvPicPr>
            <a:picLocks noChangeAspect="1"/>
          </p:cNvPicPr>
          <p:nvPr/>
        </p:nvPicPr>
        <p:blipFill>
          <a:blip r:embed="rId2"/>
          <a:stretch>
            <a:fillRect/>
          </a:stretch>
        </p:blipFill>
        <p:spPr>
          <a:xfrm>
            <a:off x="486294" y="2043561"/>
            <a:ext cx="11219412" cy="3878669"/>
          </a:xfrm>
          <a:prstGeom prst="rect">
            <a:avLst/>
          </a:prstGeom>
        </p:spPr>
      </p:pic>
      <p:sp>
        <p:nvSpPr>
          <p:cNvPr id="3" name="TextBox 2">
            <a:extLst>
              <a:ext uri="{FF2B5EF4-FFF2-40B4-BE49-F238E27FC236}">
                <a16:creationId xmlns:a16="http://schemas.microsoft.com/office/drawing/2014/main" id="{6DFD87E3-340A-CF84-7CEA-9E0FD805A157}"/>
              </a:ext>
            </a:extLst>
          </p:cNvPr>
          <p:cNvSpPr txBox="1"/>
          <p:nvPr/>
        </p:nvSpPr>
        <p:spPr>
          <a:xfrm>
            <a:off x="601908" y="935770"/>
            <a:ext cx="10615448" cy="646331"/>
          </a:xfrm>
          <a:prstGeom prst="rect">
            <a:avLst/>
          </a:prstGeom>
          <a:noFill/>
        </p:spPr>
        <p:txBody>
          <a:bodyPr wrap="square">
            <a:spAutoFit/>
          </a:bodyPr>
          <a:lstStyle/>
          <a:p>
            <a:pPr algn="just"/>
            <a:r>
              <a:rPr lang="en-US" dirty="0"/>
              <a:t>The training  error of a hypothesis is half the squared difference between the desired target output and actual  output and is given as follows:</a:t>
            </a:r>
            <a:endParaRPr lang="en-IN" dirty="0"/>
          </a:p>
        </p:txBody>
      </p:sp>
    </p:spTree>
    <p:extLst>
      <p:ext uri="{BB962C8B-B14F-4D97-AF65-F5344CB8AC3E}">
        <p14:creationId xmlns:p14="http://schemas.microsoft.com/office/powerpoint/2010/main" val="1286822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34CBF-F4BB-B597-5CFC-33EBE4B48A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04C7C-DCFF-7A1B-1859-D04C76FD4A3F}"/>
              </a:ext>
            </a:extLst>
          </p:cNvPr>
          <p:cNvSpPr>
            <a:spLocks noGrp="1"/>
          </p:cNvSpPr>
          <p:nvPr>
            <p:ph type="title"/>
          </p:nvPr>
        </p:nvSpPr>
        <p:spPr>
          <a:xfrm>
            <a:off x="447040" y="365125"/>
            <a:ext cx="11277600" cy="732155"/>
          </a:xfrm>
        </p:spPr>
        <p:txBody>
          <a:bodyPr/>
          <a:lstStyle/>
          <a:p>
            <a:r>
              <a:rPr lang="en-US" dirty="0"/>
              <a:t>10.5 TYPES OF ARTIFICIAL NEURAL NETWORKS</a:t>
            </a:r>
            <a:endParaRPr lang="en-IN" dirty="0"/>
          </a:p>
        </p:txBody>
      </p:sp>
      <p:sp>
        <p:nvSpPr>
          <p:cNvPr id="3" name="Content Placeholder 2">
            <a:extLst>
              <a:ext uri="{FF2B5EF4-FFF2-40B4-BE49-F238E27FC236}">
                <a16:creationId xmlns:a16="http://schemas.microsoft.com/office/drawing/2014/main" id="{C1730B79-A7D0-1536-9E9E-01C0D55F3706}"/>
              </a:ext>
            </a:extLst>
          </p:cNvPr>
          <p:cNvSpPr>
            <a:spLocks noGrp="1"/>
          </p:cNvSpPr>
          <p:nvPr>
            <p:ph idx="1"/>
          </p:nvPr>
        </p:nvSpPr>
        <p:spPr>
          <a:xfrm>
            <a:off x="695960" y="1253331"/>
            <a:ext cx="10515600" cy="4351338"/>
          </a:xfrm>
        </p:spPr>
        <p:txBody>
          <a:bodyPr/>
          <a:lstStyle/>
          <a:p>
            <a:r>
              <a:rPr lang="en-US" dirty="0"/>
              <a:t>ANNs consist of multiple neurons arranged in layers.</a:t>
            </a:r>
          </a:p>
          <a:p>
            <a:r>
              <a:rPr lang="en-US" dirty="0"/>
              <a:t> There are different types of ANNs  that differ by the network structure, activation function involved and the learning rules used.</a:t>
            </a:r>
          </a:p>
          <a:p>
            <a:r>
              <a:rPr lang="en-US" dirty="0"/>
              <a:t>  In an ANN, there are three layers called input layer, hidden layer and output layer. </a:t>
            </a:r>
          </a:p>
          <a:p>
            <a:r>
              <a:rPr lang="en-US" dirty="0"/>
              <a:t>Any general  ANN would consist of one input layer, one output layer and zero or more hidden layers. </a:t>
            </a:r>
            <a:endParaRPr lang="en-IN"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1EB7ECA-D45C-06EF-EB92-5C417D6484A2}"/>
                  </a:ext>
                </a:extLst>
              </p14:cNvPr>
              <p14:cNvContentPartPr/>
              <p14:nvPr/>
            </p14:nvContentPartPr>
            <p14:xfrm>
              <a:off x="2692440" y="1612800"/>
              <a:ext cx="6451920" cy="559080"/>
            </p14:xfrm>
          </p:contentPart>
        </mc:Choice>
        <mc:Fallback xmlns="">
          <p:pic>
            <p:nvPicPr>
              <p:cNvPr id="4" name="Ink 3">
                <a:extLst>
                  <a:ext uri="{FF2B5EF4-FFF2-40B4-BE49-F238E27FC236}">
                    <a16:creationId xmlns:a16="http://schemas.microsoft.com/office/drawing/2014/main" id="{61EB7ECA-D45C-06EF-EB92-5C417D6484A2}"/>
                  </a:ext>
                </a:extLst>
              </p:cNvPr>
              <p:cNvPicPr/>
              <p:nvPr/>
            </p:nvPicPr>
            <p:blipFill>
              <a:blip r:embed="rId3"/>
              <a:stretch>
                <a:fillRect/>
              </a:stretch>
            </p:blipFill>
            <p:spPr>
              <a:xfrm>
                <a:off x="2683080" y="1603440"/>
                <a:ext cx="6470640" cy="577800"/>
              </a:xfrm>
              <a:prstGeom prst="rect">
                <a:avLst/>
              </a:prstGeom>
            </p:spPr>
          </p:pic>
        </mc:Fallback>
      </mc:AlternateContent>
    </p:spTree>
    <p:extLst>
      <p:ext uri="{BB962C8B-B14F-4D97-AF65-F5344CB8AC3E}">
        <p14:creationId xmlns:p14="http://schemas.microsoft.com/office/powerpoint/2010/main" val="1288056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E414B-5EE3-0223-7030-D97F887EFFF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569DC7C-DDA6-46D8-F21C-82D4F378C13D}"/>
              </a:ext>
            </a:extLst>
          </p:cNvPr>
          <p:cNvPicPr>
            <a:picLocks noChangeAspect="1"/>
          </p:cNvPicPr>
          <p:nvPr/>
        </p:nvPicPr>
        <p:blipFill>
          <a:blip r:embed="rId2"/>
          <a:stretch>
            <a:fillRect/>
          </a:stretch>
        </p:blipFill>
        <p:spPr>
          <a:xfrm>
            <a:off x="792480" y="364415"/>
            <a:ext cx="10186697" cy="5783729"/>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297E46F-892E-1299-348D-2F3F5A1E817C}"/>
                  </a:ext>
                </a:extLst>
              </p14:cNvPr>
              <p14:cNvContentPartPr/>
              <p14:nvPr/>
            </p14:nvContentPartPr>
            <p14:xfrm>
              <a:off x="838080" y="1504800"/>
              <a:ext cx="6318720" cy="432360"/>
            </p14:xfrm>
          </p:contentPart>
        </mc:Choice>
        <mc:Fallback xmlns="">
          <p:pic>
            <p:nvPicPr>
              <p:cNvPr id="2" name="Ink 1">
                <a:extLst>
                  <a:ext uri="{FF2B5EF4-FFF2-40B4-BE49-F238E27FC236}">
                    <a16:creationId xmlns:a16="http://schemas.microsoft.com/office/drawing/2014/main" id="{8297E46F-892E-1299-348D-2F3F5A1E817C}"/>
                  </a:ext>
                </a:extLst>
              </p:cNvPr>
              <p:cNvPicPr/>
              <p:nvPr/>
            </p:nvPicPr>
            <p:blipFill>
              <a:blip r:embed="rId4"/>
              <a:stretch>
                <a:fillRect/>
              </a:stretch>
            </p:blipFill>
            <p:spPr>
              <a:xfrm>
                <a:off x="828720" y="1495440"/>
                <a:ext cx="633744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F8D46B64-700B-0953-3898-73BA6E3792BE}"/>
                  </a:ext>
                </a:extLst>
              </p14:cNvPr>
              <p14:cNvContentPartPr/>
              <p14:nvPr/>
            </p14:nvContentPartPr>
            <p14:xfrm>
              <a:off x="3041640" y="2120760"/>
              <a:ext cx="7823520" cy="673560"/>
            </p14:xfrm>
          </p:contentPart>
        </mc:Choice>
        <mc:Fallback xmlns="">
          <p:pic>
            <p:nvPicPr>
              <p:cNvPr id="3" name="Ink 2">
                <a:extLst>
                  <a:ext uri="{FF2B5EF4-FFF2-40B4-BE49-F238E27FC236}">
                    <a16:creationId xmlns:a16="http://schemas.microsoft.com/office/drawing/2014/main" id="{F8D46B64-700B-0953-3898-73BA6E3792BE}"/>
                  </a:ext>
                </a:extLst>
              </p:cNvPr>
              <p:cNvPicPr/>
              <p:nvPr/>
            </p:nvPicPr>
            <p:blipFill>
              <a:blip r:embed="rId6"/>
              <a:stretch>
                <a:fillRect/>
              </a:stretch>
            </p:blipFill>
            <p:spPr>
              <a:xfrm>
                <a:off x="3032280" y="2111400"/>
                <a:ext cx="784224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D482210C-A6B3-FED1-10B7-6DB44F12F79E}"/>
                  </a:ext>
                </a:extLst>
              </p14:cNvPr>
              <p14:cNvContentPartPr/>
              <p14:nvPr/>
            </p14:nvContentPartPr>
            <p14:xfrm>
              <a:off x="8369280" y="1492200"/>
              <a:ext cx="2502360" cy="70200"/>
            </p14:xfrm>
          </p:contentPart>
        </mc:Choice>
        <mc:Fallback xmlns="">
          <p:pic>
            <p:nvPicPr>
              <p:cNvPr id="4" name="Ink 3">
                <a:extLst>
                  <a:ext uri="{FF2B5EF4-FFF2-40B4-BE49-F238E27FC236}">
                    <a16:creationId xmlns:a16="http://schemas.microsoft.com/office/drawing/2014/main" id="{D482210C-A6B3-FED1-10B7-6DB44F12F79E}"/>
                  </a:ext>
                </a:extLst>
              </p:cNvPr>
              <p:cNvPicPr/>
              <p:nvPr/>
            </p:nvPicPr>
            <p:blipFill>
              <a:blip r:embed="rId8"/>
              <a:stretch>
                <a:fillRect/>
              </a:stretch>
            </p:blipFill>
            <p:spPr>
              <a:xfrm>
                <a:off x="8359920" y="1482840"/>
                <a:ext cx="2521080" cy="88920"/>
              </a:xfrm>
              <a:prstGeom prst="rect">
                <a:avLst/>
              </a:prstGeom>
            </p:spPr>
          </p:pic>
        </mc:Fallback>
      </mc:AlternateContent>
    </p:spTree>
    <p:extLst>
      <p:ext uri="{BB962C8B-B14F-4D97-AF65-F5344CB8AC3E}">
        <p14:creationId xmlns:p14="http://schemas.microsoft.com/office/powerpoint/2010/main" val="2698603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6499F-C356-9369-FF5F-4E26DE9BB5C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F28ED7B-AC7A-508C-C598-93802C927935}"/>
              </a:ext>
            </a:extLst>
          </p:cNvPr>
          <p:cNvPicPr>
            <a:picLocks noChangeAspect="1"/>
          </p:cNvPicPr>
          <p:nvPr/>
        </p:nvPicPr>
        <p:blipFill>
          <a:blip r:embed="rId2"/>
          <a:stretch>
            <a:fillRect/>
          </a:stretch>
        </p:blipFill>
        <p:spPr>
          <a:xfrm>
            <a:off x="716590" y="508000"/>
            <a:ext cx="10509196" cy="5669256"/>
          </a:xfrm>
          <a:prstGeom prst="rect">
            <a:avLst/>
          </a:prstGeom>
        </p:spPr>
      </p:pic>
    </p:spTree>
    <p:extLst>
      <p:ext uri="{BB962C8B-B14F-4D97-AF65-F5344CB8AC3E}">
        <p14:creationId xmlns:p14="http://schemas.microsoft.com/office/powerpoint/2010/main" val="1011549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2398F-D8E6-3056-CF12-E6B439140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BDABC-52A1-5C47-E96A-7EED70D1D579}"/>
              </a:ext>
            </a:extLst>
          </p:cNvPr>
          <p:cNvSpPr>
            <a:spLocks noGrp="1"/>
          </p:cNvSpPr>
          <p:nvPr>
            <p:ph type="title"/>
          </p:nvPr>
        </p:nvSpPr>
        <p:spPr>
          <a:xfrm>
            <a:off x="421640" y="299719"/>
            <a:ext cx="10515600" cy="762635"/>
          </a:xfrm>
        </p:spPr>
        <p:txBody>
          <a:bodyPr/>
          <a:lstStyle/>
          <a:p>
            <a:r>
              <a:rPr lang="en-US" dirty="0"/>
              <a:t>10.5.3 Multi-Layer Perceptron (MLP)</a:t>
            </a:r>
            <a:endParaRPr lang="en-IN" dirty="0"/>
          </a:p>
        </p:txBody>
      </p:sp>
      <p:sp>
        <p:nvSpPr>
          <p:cNvPr id="3" name="Content Placeholder 2">
            <a:extLst>
              <a:ext uri="{FF2B5EF4-FFF2-40B4-BE49-F238E27FC236}">
                <a16:creationId xmlns:a16="http://schemas.microsoft.com/office/drawing/2014/main" id="{B9927705-C062-4E0E-A142-8B4C7371D725}"/>
              </a:ext>
            </a:extLst>
          </p:cNvPr>
          <p:cNvSpPr>
            <a:spLocks noGrp="1"/>
          </p:cNvSpPr>
          <p:nvPr>
            <p:ph idx="1"/>
          </p:nvPr>
        </p:nvSpPr>
        <p:spPr>
          <a:xfrm>
            <a:off x="586740" y="1263490"/>
            <a:ext cx="11018520" cy="4842669"/>
          </a:xfrm>
        </p:spPr>
        <p:txBody>
          <a:bodyPr>
            <a:normAutofit/>
          </a:bodyPr>
          <a:lstStyle/>
          <a:p>
            <a:pPr algn="just"/>
            <a:r>
              <a:rPr lang="en-US" dirty="0"/>
              <a:t>This ANN consists of multiple layers with </a:t>
            </a:r>
            <a:r>
              <a:rPr lang="en-US" b="1" u="sng" dirty="0"/>
              <a:t>one input layer, one output layer and one or more  hidden layers.</a:t>
            </a:r>
            <a:r>
              <a:rPr lang="en-US" dirty="0"/>
              <a:t> Every neuron in a layer is connected to all neurons in the next layer and thus  they are fully connected. </a:t>
            </a:r>
          </a:p>
          <a:p>
            <a:pPr algn="just"/>
            <a:r>
              <a:rPr lang="en-US" dirty="0"/>
              <a:t>The information flows in both the directions. In the forward direction,  the inputs are multiplied by weights of neurons and forwarded to the activation function of the neuron and output is passed to the next layer. </a:t>
            </a:r>
          </a:p>
          <a:p>
            <a:pPr algn="just"/>
            <a:r>
              <a:rPr lang="en-US" dirty="0"/>
              <a:t>If the output is incorrect, then in the backward  direction, error is back propagated to adjust the weights and biases to get correct output. Thus,  the network learns with the training data.</a:t>
            </a:r>
            <a:endParaRPr lang="en-IN"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394E10C-2C30-64DC-CBB7-504FB5A593A0}"/>
                  </a:ext>
                </a:extLst>
              </p14:cNvPr>
              <p14:cNvContentPartPr/>
              <p14:nvPr/>
            </p14:nvContentPartPr>
            <p14:xfrm>
              <a:off x="1886040" y="2038320"/>
              <a:ext cx="7486920" cy="3321360"/>
            </p14:xfrm>
          </p:contentPart>
        </mc:Choice>
        <mc:Fallback xmlns="">
          <p:pic>
            <p:nvPicPr>
              <p:cNvPr id="4" name="Ink 3">
                <a:extLst>
                  <a:ext uri="{FF2B5EF4-FFF2-40B4-BE49-F238E27FC236}">
                    <a16:creationId xmlns:a16="http://schemas.microsoft.com/office/drawing/2014/main" id="{0394E10C-2C30-64DC-CBB7-504FB5A593A0}"/>
                  </a:ext>
                </a:extLst>
              </p:cNvPr>
              <p:cNvPicPr/>
              <p:nvPr/>
            </p:nvPicPr>
            <p:blipFill>
              <a:blip r:embed="rId3"/>
              <a:stretch>
                <a:fillRect/>
              </a:stretch>
            </p:blipFill>
            <p:spPr>
              <a:xfrm>
                <a:off x="1876680" y="2028960"/>
                <a:ext cx="7505640" cy="3340080"/>
              </a:xfrm>
              <a:prstGeom prst="rect">
                <a:avLst/>
              </a:prstGeom>
            </p:spPr>
          </p:pic>
        </mc:Fallback>
      </mc:AlternateContent>
    </p:spTree>
    <p:extLst>
      <p:ext uri="{BB962C8B-B14F-4D97-AF65-F5344CB8AC3E}">
        <p14:creationId xmlns:p14="http://schemas.microsoft.com/office/powerpoint/2010/main" val="4192626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28C93-1C85-B85C-DB5B-CB908F6CA63B}"/>
              </a:ext>
            </a:extLst>
          </p:cNvPr>
          <p:cNvSpPr>
            <a:spLocks noGrp="1"/>
          </p:cNvSpPr>
          <p:nvPr>
            <p:ph idx="1"/>
          </p:nvPr>
        </p:nvSpPr>
        <p:spPr>
          <a:xfrm>
            <a:off x="574040" y="525145"/>
            <a:ext cx="11191240" cy="4351338"/>
          </a:xfrm>
        </p:spPr>
        <p:txBody>
          <a:bodyPr/>
          <a:lstStyle/>
          <a:p>
            <a:pPr algn="just"/>
            <a:r>
              <a:rPr lang="en-US" dirty="0"/>
              <a:t>This type of ANN is used in deep learning for complex  classification, speech recognition, medical diagnosis, forecasting, etc. They are comparatively  complex and slow. The model of an MLP is shown in Figure.</a:t>
            </a:r>
            <a:endParaRPr lang="en-IN" dirty="0"/>
          </a:p>
        </p:txBody>
      </p:sp>
      <p:pic>
        <p:nvPicPr>
          <p:cNvPr id="5" name="Picture 4">
            <a:extLst>
              <a:ext uri="{FF2B5EF4-FFF2-40B4-BE49-F238E27FC236}">
                <a16:creationId xmlns:a16="http://schemas.microsoft.com/office/drawing/2014/main" id="{1BD01DDD-6543-FB93-F8FA-C7AA771846FF}"/>
              </a:ext>
            </a:extLst>
          </p:cNvPr>
          <p:cNvPicPr>
            <a:picLocks noChangeAspect="1"/>
          </p:cNvPicPr>
          <p:nvPr/>
        </p:nvPicPr>
        <p:blipFill>
          <a:blip r:embed="rId2"/>
          <a:stretch>
            <a:fillRect/>
          </a:stretch>
        </p:blipFill>
        <p:spPr>
          <a:xfrm>
            <a:off x="3207314" y="2083606"/>
            <a:ext cx="5777372" cy="4249249"/>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7B0C807-886E-4263-F448-564321487213}"/>
                  </a:ext>
                </a:extLst>
              </p14:cNvPr>
              <p14:cNvContentPartPr/>
              <p14:nvPr/>
            </p14:nvContentPartPr>
            <p14:xfrm>
              <a:off x="946080" y="1225440"/>
              <a:ext cx="8585640" cy="95760"/>
            </p14:xfrm>
          </p:contentPart>
        </mc:Choice>
        <mc:Fallback xmlns="">
          <p:pic>
            <p:nvPicPr>
              <p:cNvPr id="2" name="Ink 1">
                <a:extLst>
                  <a:ext uri="{FF2B5EF4-FFF2-40B4-BE49-F238E27FC236}">
                    <a16:creationId xmlns:a16="http://schemas.microsoft.com/office/drawing/2014/main" id="{67B0C807-886E-4263-F448-564321487213}"/>
                  </a:ext>
                </a:extLst>
              </p:cNvPr>
              <p:cNvPicPr/>
              <p:nvPr/>
            </p:nvPicPr>
            <p:blipFill>
              <a:blip r:embed="rId4"/>
              <a:stretch>
                <a:fillRect/>
              </a:stretch>
            </p:blipFill>
            <p:spPr>
              <a:xfrm>
                <a:off x="936720" y="1216080"/>
                <a:ext cx="8604360" cy="114480"/>
              </a:xfrm>
              <a:prstGeom prst="rect">
                <a:avLst/>
              </a:prstGeom>
            </p:spPr>
          </p:pic>
        </mc:Fallback>
      </mc:AlternateContent>
    </p:spTree>
    <p:extLst>
      <p:ext uri="{BB962C8B-B14F-4D97-AF65-F5344CB8AC3E}">
        <p14:creationId xmlns:p14="http://schemas.microsoft.com/office/powerpoint/2010/main" val="520630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96D0A-47A0-5ADF-0AD9-5DF1285BF72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89A51EE-CC94-A4C2-C2E8-C78022318371}"/>
              </a:ext>
            </a:extLst>
          </p:cNvPr>
          <p:cNvPicPr>
            <a:picLocks noChangeAspect="1"/>
          </p:cNvPicPr>
          <p:nvPr/>
        </p:nvPicPr>
        <p:blipFill>
          <a:blip r:embed="rId2"/>
          <a:stretch>
            <a:fillRect/>
          </a:stretch>
        </p:blipFill>
        <p:spPr>
          <a:xfrm>
            <a:off x="1049525" y="458973"/>
            <a:ext cx="10092949" cy="594005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FF24E94-2190-582E-1924-FAAFD66CC923}"/>
                  </a:ext>
                </a:extLst>
              </p14:cNvPr>
              <p14:cNvContentPartPr/>
              <p14:nvPr/>
            </p14:nvContentPartPr>
            <p14:xfrm>
              <a:off x="1181160" y="1574640"/>
              <a:ext cx="9156960" cy="45000"/>
            </p14:xfrm>
          </p:contentPart>
        </mc:Choice>
        <mc:Fallback xmlns="">
          <p:pic>
            <p:nvPicPr>
              <p:cNvPr id="2" name="Ink 1">
                <a:extLst>
                  <a:ext uri="{FF2B5EF4-FFF2-40B4-BE49-F238E27FC236}">
                    <a16:creationId xmlns:a16="http://schemas.microsoft.com/office/drawing/2014/main" id="{6FF24E94-2190-582E-1924-FAAFD66CC923}"/>
                  </a:ext>
                </a:extLst>
              </p:cNvPr>
              <p:cNvPicPr/>
              <p:nvPr/>
            </p:nvPicPr>
            <p:blipFill>
              <a:blip r:embed="rId4"/>
              <a:stretch>
                <a:fillRect/>
              </a:stretch>
            </p:blipFill>
            <p:spPr>
              <a:xfrm>
                <a:off x="1171800" y="1565280"/>
                <a:ext cx="9175680" cy="63720"/>
              </a:xfrm>
              <a:prstGeom prst="rect">
                <a:avLst/>
              </a:prstGeom>
            </p:spPr>
          </p:pic>
        </mc:Fallback>
      </mc:AlternateContent>
    </p:spTree>
    <p:extLst>
      <p:ext uri="{BB962C8B-B14F-4D97-AF65-F5344CB8AC3E}">
        <p14:creationId xmlns:p14="http://schemas.microsoft.com/office/powerpoint/2010/main" val="2826567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4198-262C-712E-1757-4CA6C7AA1D8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D27A025-F9E7-D36E-B5E5-436E6C514EC5}"/>
              </a:ext>
            </a:extLst>
          </p:cNvPr>
          <p:cNvPicPr>
            <a:picLocks noChangeAspect="1"/>
          </p:cNvPicPr>
          <p:nvPr/>
        </p:nvPicPr>
        <p:blipFill>
          <a:blip r:embed="rId2"/>
          <a:stretch>
            <a:fillRect/>
          </a:stretch>
        </p:blipFill>
        <p:spPr>
          <a:xfrm>
            <a:off x="619759" y="438006"/>
            <a:ext cx="11241033" cy="5981988"/>
          </a:xfrm>
          <a:prstGeom prst="rect">
            <a:avLst/>
          </a:prstGeom>
        </p:spPr>
      </p:pic>
    </p:spTree>
    <p:extLst>
      <p:ext uri="{BB962C8B-B14F-4D97-AF65-F5344CB8AC3E}">
        <p14:creationId xmlns:p14="http://schemas.microsoft.com/office/powerpoint/2010/main" val="1443539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2E979-57E8-41E7-8503-F37C0A75B08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F5E8F0B-3919-C230-8F8A-280F39047284}"/>
              </a:ext>
            </a:extLst>
          </p:cNvPr>
          <p:cNvPicPr>
            <a:picLocks noChangeAspect="1"/>
          </p:cNvPicPr>
          <p:nvPr/>
        </p:nvPicPr>
        <p:blipFill>
          <a:blip r:embed="rId2"/>
          <a:stretch>
            <a:fillRect/>
          </a:stretch>
        </p:blipFill>
        <p:spPr>
          <a:xfrm>
            <a:off x="772161" y="608454"/>
            <a:ext cx="10018526" cy="5304666"/>
          </a:xfrm>
          <a:prstGeom prst="rect">
            <a:avLst/>
          </a:prstGeom>
        </p:spPr>
      </p:pic>
    </p:spTree>
    <p:extLst>
      <p:ext uri="{BB962C8B-B14F-4D97-AF65-F5344CB8AC3E}">
        <p14:creationId xmlns:p14="http://schemas.microsoft.com/office/powerpoint/2010/main" val="260006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16055-BE2E-5161-1331-289AEF27B4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06F75-B87E-F3D4-0C19-5504278C82BD}"/>
              </a:ext>
            </a:extLst>
          </p:cNvPr>
          <p:cNvSpPr>
            <a:spLocks noGrp="1"/>
          </p:cNvSpPr>
          <p:nvPr>
            <p:ph type="title"/>
          </p:nvPr>
        </p:nvSpPr>
        <p:spPr/>
        <p:txBody>
          <a:bodyPr/>
          <a:lstStyle/>
          <a:p>
            <a:r>
              <a:rPr lang="en-US" dirty="0"/>
              <a:t>10.2 BIOLOGICAL NEURONS</a:t>
            </a:r>
            <a:endParaRPr lang="en-IN" dirty="0"/>
          </a:p>
        </p:txBody>
      </p:sp>
      <p:sp>
        <p:nvSpPr>
          <p:cNvPr id="3" name="Content Placeholder 2">
            <a:extLst>
              <a:ext uri="{FF2B5EF4-FFF2-40B4-BE49-F238E27FC236}">
                <a16:creationId xmlns:a16="http://schemas.microsoft.com/office/drawing/2014/main" id="{224FB770-19D2-2028-D4E0-F6A06F22A884}"/>
              </a:ext>
            </a:extLst>
          </p:cNvPr>
          <p:cNvSpPr>
            <a:spLocks noGrp="1"/>
          </p:cNvSpPr>
          <p:nvPr>
            <p:ph idx="1"/>
          </p:nvPr>
        </p:nvSpPr>
        <p:spPr>
          <a:xfrm>
            <a:off x="627380" y="1409064"/>
            <a:ext cx="10937240" cy="4819015"/>
          </a:xfrm>
        </p:spPr>
        <p:txBody>
          <a:bodyPr>
            <a:normAutofit/>
          </a:bodyPr>
          <a:lstStyle/>
          <a:p>
            <a:pPr algn="just"/>
            <a:r>
              <a:rPr lang="en-US" dirty="0"/>
              <a:t>A typical biological neuron has four parts called dendrites, soma, axon and synapse. The body  of the neuron is called as soma. </a:t>
            </a:r>
          </a:p>
          <a:p>
            <a:pPr algn="just"/>
            <a:r>
              <a:rPr lang="en-US" dirty="0"/>
              <a:t>Dendrites accept the input information and process it in the cell  body called soma.</a:t>
            </a:r>
          </a:p>
          <a:p>
            <a:pPr algn="just"/>
            <a:r>
              <a:rPr lang="en-US" dirty="0"/>
              <a:t> A single neuron is connected by axons to around 10,000 neurons and through  these axons the processed information is passed from one neuron to another neuron. </a:t>
            </a:r>
          </a:p>
          <a:p>
            <a:pPr algn="just"/>
            <a:r>
              <a:rPr lang="en-US" dirty="0"/>
              <a:t>A neuron  gets fired if the input information crosses a threshold value and transmits signals to another  neuron through a synapse. A synapse gets fired with an electrical impulse called spikes which  are transmitted to another neuron. </a:t>
            </a:r>
            <a:endParaRPr lang="en-IN" dirty="0"/>
          </a:p>
        </p:txBody>
      </p:sp>
    </p:spTree>
    <p:extLst>
      <p:ext uri="{BB962C8B-B14F-4D97-AF65-F5344CB8AC3E}">
        <p14:creationId xmlns:p14="http://schemas.microsoft.com/office/powerpoint/2010/main" val="3431047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0DB7F-E711-0F77-B5E6-95F03390E8A1}"/>
              </a:ext>
            </a:extLst>
          </p:cNvPr>
          <p:cNvPicPr>
            <a:picLocks noChangeAspect="1"/>
          </p:cNvPicPr>
          <p:nvPr/>
        </p:nvPicPr>
        <p:blipFill>
          <a:blip r:embed="rId2"/>
          <a:stretch>
            <a:fillRect/>
          </a:stretch>
        </p:blipFill>
        <p:spPr>
          <a:xfrm>
            <a:off x="509380" y="558098"/>
            <a:ext cx="11173240" cy="5741804"/>
          </a:xfrm>
          <a:prstGeom prst="rect">
            <a:avLst/>
          </a:prstGeom>
        </p:spPr>
      </p:pic>
    </p:spTree>
    <p:extLst>
      <p:ext uri="{BB962C8B-B14F-4D97-AF65-F5344CB8AC3E}">
        <p14:creationId xmlns:p14="http://schemas.microsoft.com/office/powerpoint/2010/main" val="158224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E5154-4E0A-6F08-4EE5-7B5A41769F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56D4C-2367-F071-75F1-C45D5F2F575C}"/>
              </a:ext>
            </a:extLst>
          </p:cNvPr>
          <p:cNvSpPr>
            <a:spLocks noGrp="1"/>
          </p:cNvSpPr>
          <p:nvPr>
            <p:ph idx="1"/>
          </p:nvPr>
        </p:nvSpPr>
        <p:spPr>
          <a:xfrm>
            <a:off x="635000" y="667385"/>
            <a:ext cx="10515600" cy="4351338"/>
          </a:xfrm>
        </p:spPr>
        <p:txBody>
          <a:bodyPr/>
          <a:lstStyle/>
          <a:p>
            <a:r>
              <a:rPr lang="en-US" dirty="0"/>
              <a:t>A single neuron can receive synaptic inputs from one neuron  or multiple neurons. These neurons form a network structure which processes input information  and gives out a response.</a:t>
            </a:r>
            <a:endParaRPr lang="en-IN" dirty="0"/>
          </a:p>
        </p:txBody>
      </p:sp>
      <p:pic>
        <p:nvPicPr>
          <p:cNvPr id="5" name="Picture 4">
            <a:extLst>
              <a:ext uri="{FF2B5EF4-FFF2-40B4-BE49-F238E27FC236}">
                <a16:creationId xmlns:a16="http://schemas.microsoft.com/office/drawing/2014/main" id="{93160D2A-ADE3-38DE-3A26-FCD66EFE30B1}"/>
              </a:ext>
            </a:extLst>
          </p:cNvPr>
          <p:cNvPicPr>
            <a:picLocks noChangeAspect="1"/>
          </p:cNvPicPr>
          <p:nvPr/>
        </p:nvPicPr>
        <p:blipFill>
          <a:blip r:embed="rId2"/>
          <a:stretch>
            <a:fillRect/>
          </a:stretch>
        </p:blipFill>
        <p:spPr>
          <a:xfrm>
            <a:off x="2753360" y="2443368"/>
            <a:ext cx="5223669" cy="3633857"/>
          </a:xfrm>
          <a:prstGeom prst="rect">
            <a:avLst/>
          </a:prstGeom>
        </p:spPr>
      </p:pic>
    </p:spTree>
    <p:extLst>
      <p:ext uri="{BB962C8B-B14F-4D97-AF65-F5344CB8AC3E}">
        <p14:creationId xmlns:p14="http://schemas.microsoft.com/office/powerpoint/2010/main" val="1640385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2DA5B-1D4E-4CAD-9FAD-68F0ECDF3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0B4B3B-D2C5-D771-CB30-AA174AACC42C}"/>
              </a:ext>
            </a:extLst>
          </p:cNvPr>
          <p:cNvSpPr>
            <a:spLocks noGrp="1"/>
          </p:cNvSpPr>
          <p:nvPr>
            <p:ph type="title"/>
          </p:nvPr>
        </p:nvSpPr>
        <p:spPr>
          <a:xfrm>
            <a:off x="309880" y="242694"/>
            <a:ext cx="10515600" cy="1325563"/>
          </a:xfrm>
        </p:spPr>
        <p:txBody>
          <a:bodyPr/>
          <a:lstStyle/>
          <a:p>
            <a:r>
              <a:rPr lang="en-US" dirty="0"/>
              <a:t>10.3 ARTIFICIAL NEURONS</a:t>
            </a:r>
            <a:endParaRPr lang="en-IN" dirty="0"/>
          </a:p>
        </p:txBody>
      </p:sp>
      <p:sp>
        <p:nvSpPr>
          <p:cNvPr id="3" name="Content Placeholder 2">
            <a:extLst>
              <a:ext uri="{FF2B5EF4-FFF2-40B4-BE49-F238E27FC236}">
                <a16:creationId xmlns:a16="http://schemas.microsoft.com/office/drawing/2014/main" id="{FE4CA7E9-0087-7AA9-7007-39F86DEE3EAD}"/>
              </a:ext>
            </a:extLst>
          </p:cNvPr>
          <p:cNvSpPr>
            <a:spLocks noGrp="1"/>
          </p:cNvSpPr>
          <p:nvPr>
            <p:ph idx="1"/>
          </p:nvPr>
        </p:nvSpPr>
        <p:spPr>
          <a:xfrm>
            <a:off x="574040" y="1449705"/>
            <a:ext cx="10988040" cy="4351338"/>
          </a:xfrm>
        </p:spPr>
        <p:txBody>
          <a:bodyPr/>
          <a:lstStyle/>
          <a:p>
            <a:pPr algn="just"/>
            <a:r>
              <a:rPr lang="en-US" dirty="0"/>
              <a:t>Artificial neurons are like biological neurons which are called as nodes. A node or a neuron can  receive one or more input information and process it. Artificial neurons or nodes are connected  by connection links to one another. Each connection link is associated with a synaptic weight. The  structure of a single neuron is shown in Figure 10.2.</a:t>
            </a:r>
            <a:endParaRPr lang="en-IN" dirty="0"/>
          </a:p>
        </p:txBody>
      </p:sp>
      <p:pic>
        <p:nvPicPr>
          <p:cNvPr id="5" name="Picture 4">
            <a:extLst>
              <a:ext uri="{FF2B5EF4-FFF2-40B4-BE49-F238E27FC236}">
                <a16:creationId xmlns:a16="http://schemas.microsoft.com/office/drawing/2014/main" id="{8D0C546B-3D15-2CCD-DEC1-9490FF826EE4}"/>
              </a:ext>
            </a:extLst>
          </p:cNvPr>
          <p:cNvPicPr>
            <a:picLocks noChangeAspect="1"/>
          </p:cNvPicPr>
          <p:nvPr/>
        </p:nvPicPr>
        <p:blipFill>
          <a:blip r:embed="rId2"/>
          <a:stretch>
            <a:fillRect/>
          </a:stretch>
        </p:blipFill>
        <p:spPr>
          <a:xfrm>
            <a:off x="3616960" y="3678216"/>
            <a:ext cx="5057265" cy="2782833"/>
          </a:xfrm>
          <a:prstGeom prst="rect">
            <a:avLst/>
          </a:prstGeom>
        </p:spPr>
      </p:pic>
    </p:spTree>
    <p:extLst>
      <p:ext uri="{BB962C8B-B14F-4D97-AF65-F5344CB8AC3E}">
        <p14:creationId xmlns:p14="http://schemas.microsoft.com/office/powerpoint/2010/main" val="2304454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98CF1-78BF-2052-6886-4517C11B2A3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2E3CC2C-4952-5500-6797-28410A1C74CA}"/>
              </a:ext>
            </a:extLst>
          </p:cNvPr>
          <p:cNvPicPr>
            <a:picLocks noChangeAspect="1"/>
          </p:cNvPicPr>
          <p:nvPr/>
        </p:nvPicPr>
        <p:blipFill>
          <a:blip r:embed="rId2"/>
          <a:stretch>
            <a:fillRect/>
          </a:stretch>
        </p:blipFill>
        <p:spPr>
          <a:xfrm>
            <a:off x="607373" y="924560"/>
            <a:ext cx="10977253" cy="485532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FE71CC-2519-2957-6DF1-55FD2E2786C9}"/>
                  </a:ext>
                </a:extLst>
              </p14:cNvPr>
              <p14:cNvContentPartPr/>
              <p14:nvPr/>
            </p14:nvContentPartPr>
            <p14:xfrm>
              <a:off x="768240" y="3352680"/>
              <a:ext cx="10719360" cy="2603880"/>
            </p14:xfrm>
          </p:contentPart>
        </mc:Choice>
        <mc:Fallback xmlns="">
          <p:pic>
            <p:nvPicPr>
              <p:cNvPr id="2" name="Ink 1">
                <a:extLst>
                  <a:ext uri="{FF2B5EF4-FFF2-40B4-BE49-F238E27FC236}">
                    <a16:creationId xmlns:a16="http://schemas.microsoft.com/office/drawing/2014/main" id="{74FE71CC-2519-2957-6DF1-55FD2E2786C9}"/>
                  </a:ext>
                </a:extLst>
              </p:cNvPr>
              <p:cNvPicPr/>
              <p:nvPr/>
            </p:nvPicPr>
            <p:blipFill>
              <a:blip r:embed="rId4"/>
              <a:stretch>
                <a:fillRect/>
              </a:stretch>
            </p:blipFill>
            <p:spPr>
              <a:xfrm>
                <a:off x="758880" y="3343320"/>
                <a:ext cx="10738080" cy="2622600"/>
              </a:xfrm>
              <a:prstGeom prst="rect">
                <a:avLst/>
              </a:prstGeom>
            </p:spPr>
          </p:pic>
        </mc:Fallback>
      </mc:AlternateContent>
    </p:spTree>
    <p:extLst>
      <p:ext uri="{BB962C8B-B14F-4D97-AF65-F5344CB8AC3E}">
        <p14:creationId xmlns:p14="http://schemas.microsoft.com/office/powerpoint/2010/main" val="125429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CA1E1-A856-507B-7C6D-C209122DF10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4BF84D8-AB5F-80AC-9A7B-0E39955F35A5}"/>
              </a:ext>
            </a:extLst>
          </p:cNvPr>
          <p:cNvPicPr>
            <a:picLocks noChangeAspect="1"/>
          </p:cNvPicPr>
          <p:nvPr/>
        </p:nvPicPr>
        <p:blipFill>
          <a:blip r:embed="rId2"/>
          <a:stretch>
            <a:fillRect/>
          </a:stretch>
        </p:blipFill>
        <p:spPr>
          <a:xfrm>
            <a:off x="688929" y="314961"/>
            <a:ext cx="9857151" cy="4649121"/>
          </a:xfrm>
          <a:prstGeom prst="rect">
            <a:avLst/>
          </a:prstGeom>
        </p:spPr>
      </p:pic>
      <p:pic>
        <p:nvPicPr>
          <p:cNvPr id="7" name="Picture 6">
            <a:extLst>
              <a:ext uri="{FF2B5EF4-FFF2-40B4-BE49-F238E27FC236}">
                <a16:creationId xmlns:a16="http://schemas.microsoft.com/office/drawing/2014/main" id="{A12010C1-13EF-CE19-4572-411D3582DBE8}"/>
              </a:ext>
            </a:extLst>
          </p:cNvPr>
          <p:cNvPicPr>
            <a:picLocks noChangeAspect="1"/>
          </p:cNvPicPr>
          <p:nvPr/>
        </p:nvPicPr>
        <p:blipFill>
          <a:blip r:embed="rId3"/>
          <a:stretch>
            <a:fillRect/>
          </a:stretch>
        </p:blipFill>
        <p:spPr>
          <a:xfrm>
            <a:off x="1069085" y="4964082"/>
            <a:ext cx="10322225" cy="164887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B3D271B-C684-4926-C837-6B4C95A22471}"/>
                  </a:ext>
                </a:extLst>
              </p14:cNvPr>
              <p14:cNvContentPartPr/>
              <p14:nvPr/>
            </p14:nvContentPartPr>
            <p14:xfrm>
              <a:off x="1149480" y="939960"/>
              <a:ext cx="7905960" cy="5365800"/>
            </p14:xfrm>
          </p:contentPart>
        </mc:Choice>
        <mc:Fallback xmlns="">
          <p:pic>
            <p:nvPicPr>
              <p:cNvPr id="2" name="Ink 1">
                <a:extLst>
                  <a:ext uri="{FF2B5EF4-FFF2-40B4-BE49-F238E27FC236}">
                    <a16:creationId xmlns:a16="http://schemas.microsoft.com/office/drawing/2014/main" id="{FB3D271B-C684-4926-C837-6B4C95A22471}"/>
                  </a:ext>
                </a:extLst>
              </p:cNvPr>
              <p:cNvPicPr/>
              <p:nvPr/>
            </p:nvPicPr>
            <p:blipFill>
              <a:blip r:embed="rId5"/>
              <a:stretch>
                <a:fillRect/>
              </a:stretch>
            </p:blipFill>
            <p:spPr>
              <a:xfrm>
                <a:off x="1140120" y="930600"/>
                <a:ext cx="7924680" cy="5384520"/>
              </a:xfrm>
              <a:prstGeom prst="rect">
                <a:avLst/>
              </a:prstGeom>
            </p:spPr>
          </p:pic>
        </mc:Fallback>
      </mc:AlternateContent>
    </p:spTree>
    <p:extLst>
      <p:ext uri="{BB962C8B-B14F-4D97-AF65-F5344CB8AC3E}">
        <p14:creationId xmlns:p14="http://schemas.microsoft.com/office/powerpoint/2010/main" val="241395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88407-F1CD-B1E0-D2DF-AE4DC0F4A85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08A047E-AB86-C442-36A7-4D4A837EB264}"/>
              </a:ext>
            </a:extLst>
          </p:cNvPr>
          <p:cNvPicPr>
            <a:picLocks noChangeAspect="1"/>
          </p:cNvPicPr>
          <p:nvPr/>
        </p:nvPicPr>
        <p:blipFill>
          <a:blip r:embed="rId2"/>
          <a:stretch>
            <a:fillRect/>
          </a:stretch>
        </p:blipFill>
        <p:spPr>
          <a:xfrm>
            <a:off x="702181" y="662974"/>
            <a:ext cx="10787637" cy="5061037"/>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D59FAC5-71BE-FF4C-9EA8-87DDBDA1744D}"/>
                  </a:ext>
                </a:extLst>
              </p14:cNvPr>
              <p14:cNvContentPartPr/>
              <p14:nvPr/>
            </p14:nvContentPartPr>
            <p14:xfrm>
              <a:off x="799920" y="1574640"/>
              <a:ext cx="9792360" cy="2915280"/>
            </p14:xfrm>
          </p:contentPart>
        </mc:Choice>
        <mc:Fallback xmlns="">
          <p:pic>
            <p:nvPicPr>
              <p:cNvPr id="2" name="Ink 1">
                <a:extLst>
                  <a:ext uri="{FF2B5EF4-FFF2-40B4-BE49-F238E27FC236}">
                    <a16:creationId xmlns:a16="http://schemas.microsoft.com/office/drawing/2014/main" id="{7D59FAC5-71BE-FF4C-9EA8-87DDBDA1744D}"/>
                  </a:ext>
                </a:extLst>
              </p:cNvPr>
              <p:cNvPicPr/>
              <p:nvPr/>
            </p:nvPicPr>
            <p:blipFill>
              <a:blip r:embed="rId4"/>
              <a:stretch>
                <a:fillRect/>
              </a:stretch>
            </p:blipFill>
            <p:spPr>
              <a:xfrm>
                <a:off x="790560" y="1565280"/>
                <a:ext cx="9811080" cy="2934000"/>
              </a:xfrm>
              <a:prstGeom prst="rect">
                <a:avLst/>
              </a:prstGeom>
            </p:spPr>
          </p:pic>
        </mc:Fallback>
      </mc:AlternateContent>
    </p:spTree>
    <p:extLst>
      <p:ext uri="{BB962C8B-B14F-4D97-AF65-F5344CB8AC3E}">
        <p14:creationId xmlns:p14="http://schemas.microsoft.com/office/powerpoint/2010/main" val="1037236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3412</TotalTime>
  <Words>1440</Words>
  <Application>Microsoft Office PowerPoint</Application>
  <PresentationFormat>Widescreen</PresentationFormat>
  <Paragraphs>71</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Aptos Display</vt:lpstr>
      <vt:lpstr>Arial</vt:lpstr>
      <vt:lpstr>Google Sans</vt:lpstr>
      <vt:lpstr>Inter</vt:lpstr>
      <vt:lpstr>Office Theme</vt:lpstr>
      <vt:lpstr>Module – 4 </vt:lpstr>
      <vt:lpstr>10.1 INTRODUCTION</vt:lpstr>
      <vt:lpstr>PowerPoint Presentation</vt:lpstr>
      <vt:lpstr>10.2 BIOLOGICAL NEURONS</vt:lpstr>
      <vt:lpstr>PowerPoint Presentation</vt:lpstr>
      <vt:lpstr>10.3 ARTIFICIAL NEURONS</vt:lpstr>
      <vt:lpstr>PowerPoint Presentation</vt:lpstr>
      <vt:lpstr>PowerPoint Presentation</vt:lpstr>
      <vt:lpstr>PowerPoint Presentation</vt:lpstr>
      <vt:lpstr>PowerPoint Presentation</vt:lpstr>
      <vt:lpstr>10.3.3 Activation Functions</vt:lpstr>
      <vt:lpstr>PowerPoint Presentation</vt:lpstr>
      <vt:lpstr>PowerPoint Presentation</vt:lpstr>
      <vt:lpstr>PowerPoint Presentation</vt:lpstr>
      <vt:lpstr>10.4 PERCEPTRON AND LEARNING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Understanding : Linearly separable and Non-Linearly separable</vt:lpstr>
      <vt:lpstr>10.4.1 XOR Problem</vt:lpstr>
      <vt:lpstr>PowerPoint Presentation</vt:lpstr>
      <vt:lpstr>PowerPoint Presentation</vt:lpstr>
      <vt:lpstr>10.4.2 Delta Learning Rule and Gradient Descent</vt:lpstr>
      <vt:lpstr>PowerPoint Presentation</vt:lpstr>
      <vt:lpstr>10.5 TYPES OF ARTIFICIAL NEURAL NETWORKS</vt:lpstr>
      <vt:lpstr>PowerPoint Presentation</vt:lpstr>
      <vt:lpstr>PowerPoint Presentation</vt:lpstr>
      <vt:lpstr>10.5.3 Multi-Layer Perceptron (MLP)</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 5</dc:title>
  <dc:creator>SUGUNADEVI C</dc:creator>
  <cp:lastModifiedBy>SUGUNADEVI C</cp:lastModifiedBy>
  <cp:revision>76</cp:revision>
  <dcterms:created xsi:type="dcterms:W3CDTF">2024-02-15T13:49:50Z</dcterms:created>
  <dcterms:modified xsi:type="dcterms:W3CDTF">2025-05-13T07:32:36Z</dcterms:modified>
</cp:coreProperties>
</file>